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68" r:id="rId2"/>
  </p:sldMasterIdLst>
  <p:notesMasterIdLst>
    <p:notesMasterId r:id="rId48"/>
  </p:notesMasterIdLst>
  <p:handoutMasterIdLst>
    <p:handoutMasterId r:id="rId49"/>
  </p:handoutMasterIdLst>
  <p:sldIdLst>
    <p:sldId id="257" r:id="rId3"/>
    <p:sldId id="304" r:id="rId4"/>
    <p:sldId id="336" r:id="rId5"/>
    <p:sldId id="337" r:id="rId6"/>
    <p:sldId id="301" r:id="rId7"/>
    <p:sldId id="368" r:id="rId8"/>
    <p:sldId id="379" r:id="rId9"/>
    <p:sldId id="380" r:id="rId10"/>
    <p:sldId id="381" r:id="rId11"/>
    <p:sldId id="382" r:id="rId12"/>
    <p:sldId id="383" r:id="rId13"/>
    <p:sldId id="391" r:id="rId14"/>
    <p:sldId id="374" r:id="rId15"/>
    <p:sldId id="400" r:id="rId16"/>
    <p:sldId id="392" r:id="rId17"/>
    <p:sldId id="396" r:id="rId18"/>
    <p:sldId id="358" r:id="rId19"/>
    <p:sldId id="385" r:id="rId20"/>
    <p:sldId id="402" r:id="rId21"/>
    <p:sldId id="405" r:id="rId22"/>
    <p:sldId id="423" r:id="rId23"/>
    <p:sldId id="377" r:id="rId24"/>
    <p:sldId id="397" r:id="rId25"/>
    <p:sldId id="422" r:id="rId26"/>
    <p:sldId id="389" r:id="rId27"/>
    <p:sldId id="398" r:id="rId28"/>
    <p:sldId id="393" r:id="rId29"/>
    <p:sldId id="415" r:id="rId30"/>
    <p:sldId id="384" r:id="rId31"/>
    <p:sldId id="410" r:id="rId32"/>
    <p:sldId id="408" r:id="rId33"/>
    <p:sldId id="416" r:id="rId34"/>
    <p:sldId id="409" r:id="rId35"/>
    <p:sldId id="417" r:id="rId36"/>
    <p:sldId id="411" r:id="rId37"/>
    <p:sldId id="418" r:id="rId38"/>
    <p:sldId id="412" r:id="rId39"/>
    <p:sldId id="419" r:id="rId40"/>
    <p:sldId id="335" r:id="rId41"/>
    <p:sldId id="300" r:id="rId42"/>
    <p:sldId id="306" r:id="rId43"/>
    <p:sldId id="420" r:id="rId44"/>
    <p:sldId id="355" r:id="rId45"/>
    <p:sldId id="256" r:id="rId46"/>
    <p:sldId id="401" r:id="rId4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7B13F3-48A0-4654-B4EC-A85D0B924B8C}">
          <p14:sldIdLst>
            <p14:sldId id="257"/>
            <p14:sldId id="304"/>
            <p14:sldId id="336"/>
            <p14:sldId id="337"/>
            <p14:sldId id="301"/>
          </p14:sldIdLst>
        </p14:section>
        <p14:section name="What" id="{6FB23ADE-8B32-44C4-94DE-7854908136B8}">
          <p14:sldIdLst>
            <p14:sldId id="368"/>
            <p14:sldId id="379"/>
            <p14:sldId id="380"/>
            <p14:sldId id="381"/>
            <p14:sldId id="382"/>
            <p14:sldId id="383"/>
            <p14:sldId id="391"/>
            <p14:sldId id="374"/>
            <p14:sldId id="400"/>
            <p14:sldId id="392"/>
            <p14:sldId id="396"/>
            <p14:sldId id="358"/>
            <p14:sldId id="385"/>
            <p14:sldId id="402"/>
            <p14:sldId id="405"/>
            <p14:sldId id="423"/>
            <p14:sldId id="377"/>
          </p14:sldIdLst>
        </p14:section>
        <p14:section name="How" id="{D4074089-1A35-47A1-994A-FF8407BBD0E4}">
          <p14:sldIdLst>
            <p14:sldId id="397"/>
            <p14:sldId id="422"/>
            <p14:sldId id="389"/>
            <p14:sldId id="398"/>
            <p14:sldId id="393"/>
          </p14:sldIdLst>
        </p14:section>
        <p14:section name="Avoiding pitfalls" id="{A4BF72AA-64AB-495A-B8EE-290A697E5CE7}">
          <p14:sldIdLst>
            <p14:sldId id="415"/>
            <p14:sldId id="384"/>
            <p14:sldId id="410"/>
            <p14:sldId id="408"/>
            <p14:sldId id="416"/>
            <p14:sldId id="409"/>
            <p14:sldId id="417"/>
            <p14:sldId id="411"/>
            <p14:sldId id="418"/>
            <p14:sldId id="412"/>
            <p14:sldId id="419"/>
          </p14:sldIdLst>
        </p14:section>
        <p14:section name="Wrapup" id="{14495D66-CC3F-4CBF-8F4A-E1CC1F6C5021}">
          <p14:sldIdLst>
            <p14:sldId id="335"/>
            <p14:sldId id="300"/>
            <p14:sldId id="306"/>
            <p14:sldId id="420"/>
            <p14:sldId id="355"/>
            <p14:sldId id="256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D00"/>
    <a:srgbClr val="006DD6"/>
    <a:srgbClr val="000000"/>
    <a:srgbClr val="F2C811"/>
    <a:srgbClr val="FFFFFF"/>
    <a:srgbClr val="8295AF"/>
    <a:srgbClr val="7F7F7F"/>
    <a:srgbClr val="00AAEB"/>
    <a:srgbClr val="40404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9DD9BA-1633-4D55-B528-EE3676A99594}" v="2" dt="2019-02-08T10:43:31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76" autoAdjust="0"/>
  </p:normalViewPr>
  <p:slideViewPr>
    <p:cSldViewPr snapToGrid="0">
      <p:cViewPr varScale="1">
        <p:scale>
          <a:sx n="135" d="100"/>
          <a:sy n="135" d="100"/>
        </p:scale>
        <p:origin x="3288" y="132"/>
      </p:cViewPr>
      <p:guideLst/>
    </p:cSldViewPr>
  </p:slideViewPr>
  <p:notesTextViewPr>
    <p:cViewPr>
      <p:scale>
        <a:sx n="125" d="100"/>
        <a:sy n="125" d="100"/>
      </p:scale>
      <p:origin x="0" y="-111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B50B6A-E26C-4E23-8852-7BEE6D84C9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63F31-608A-46CF-9150-9EC9499AF3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420301-F79E-41E1-8D3A-5167875A2941}" type="datetimeFigureOut">
              <a:rPr lang="en-SE" smtClean="0"/>
              <a:t>2019-02-14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F98A18-96AD-4446-8CA8-282D3641DB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1C3E1-1C56-481B-BF82-F467591EE9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F7253-4385-4CB2-B691-C72777D30843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36139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A87F37-CE6B-4250-A684-1CE5EB93D49D}" type="datetimeFigureOut">
              <a:rPr lang="sv-SE" smtClean="0"/>
              <a:t>2019-02-14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1C0E7-9B99-4386-87C2-B88FCDB5599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51562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415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723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881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010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6274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956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3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1C0E7-9B99-4386-87C2-B88FCDB55994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3244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1C0E7-9B99-4386-87C2-B88FCDB55994}" type="slidenum">
              <a:rPr lang="sv-SE" smtClean="0"/>
              <a:t>17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9264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3138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3916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335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656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1C0E7-9B99-4386-87C2-B88FCDB55994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4904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23735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583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84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1C0E7-9B99-4386-87C2-B88FCDB55994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81497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91C0E7-9B99-4386-87C2-B88FCDB55994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438376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878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053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268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3574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944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768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8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4051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457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740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206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630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3533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045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0041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962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57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497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baseline="0" dirty="0"/>
              <a:t>https://www.youtube.com/watch?v=pjHcGanZpDw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https://www.sqlchick.com/entries/2018/5/6/querying-data-in-azure-data-lake-store-with-power-bi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https://cloudacademy.com/blog/azure-data-lake-store/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https://www.blue-granite.com/blog/four-tips-for-using-azure-data-factory-to-load-your-data-to-azure-data-lake-store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https://www.blue-granite.com/blog/four-questions-to-ask-when-planning-a-power-bi-premium-deployment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https://www.jamesserra.com/archive/2018/06/azure-data-lake-store-gen2/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https://channel9.msdn.com/Shows/Azure-Friday/Azure-Data-Lake-Storage-Gen2-Overview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https://en.wikipedia.org/wiki/Azure_Data_Lake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https://azure.github.io/AzureDataLake/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https://static1.squarespace.com/static/52d1b75de4b0ed895b7e7de9/t/5be51acc4ae237695037df45/1541741281319/AzureDataLake-WhatWhyHow-MelissaCoates.pdf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https://www.talavant.com/wp-content/uploads/2018/02/Architecting-Azure-Data-Lakes.pdf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https://www.youtube.com/watch?v=B3kmG23kJ60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https://www.youtube.com/watch?v=diomoaATSqs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https://www.youtube.com/watch?v=xjKoodX_064&amp;t=10s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https://dzone.com/articles/introduction-to-azure-data-lake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https://www.youtube.com/watch?v=b_cu_-LYe3U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dirty="0"/>
              <a:t>http://shannonlowder.com/2017/10/azure-data-lake-step-by-step/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32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573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05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6521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644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E73BF9-1BD0-4074-99E7-9BEC18D17276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13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/>
              <a:t>Rubrik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6151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10972800" cy="35517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532523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609600" y="2084918"/>
            <a:ext cx="10972800" cy="3551767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443617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85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269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7927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29171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59217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Segoe UI Light" panose="020B0502040204020203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0407B-C5A1-49A4-8902-9BB79EF74842}" type="datetimeFigureOut">
              <a:rPr lang="sv-SE" smtClean="0"/>
              <a:t>2019-02-14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37C7-61C1-46FB-8688-C750C5026D9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809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6EF9B447-A738-4A3A-928D-267B6335793D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D8F1EBE4-0630-4CB5-BC98-D113D05A2FAD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7" name="Bildobjekt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94" y="302915"/>
            <a:ext cx="2157988" cy="14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12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609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587949"/>
            <a:ext cx="10363200" cy="14700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038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40E0407B-C5A1-49A4-8902-9BB79EF74842}" type="datetimeFigureOut">
              <a:rPr lang="sv-SE" smtClean="0"/>
              <a:pPr/>
              <a:t>2019-02-14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egoe Pro" panose="020B0502040504020203" pitchFamily="34" charset="0"/>
              </a:defRPr>
            </a:lvl1pPr>
          </a:lstStyle>
          <a:p>
            <a:fld id="{A2D937C7-61C1-46FB-8688-C750C5026D99}" type="slidenum">
              <a:rPr lang="sv-SE" smtClean="0"/>
              <a:pPr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296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Ligh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740701"/>
            <a:ext cx="109728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959903"/>
            <a:ext cx="10972800" cy="376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2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hf sldNum="0" hdr="0" ftr="0" dt="0"/>
  <p:txStyles>
    <p:titleStyle>
      <a:lvl1pPr algn="l" defTabSz="609585" rtl="0" eaLnBrk="1" latinLnBrk="0" hangingPunct="1">
        <a:spcBef>
          <a:spcPct val="0"/>
        </a:spcBef>
        <a:buNone/>
        <a:defRPr sz="4267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667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990575" indent="-380990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4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676358" indent="-457189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4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2133547" indent="-304792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67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743131" indent="-304792" algn="l" defTabSz="609585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67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6.svg"/><Relationship Id="rId18" Type="http://schemas.openxmlformats.org/officeDocument/2006/relationships/image" Target="../media/image28.svg"/><Relationship Id="rId3" Type="http://schemas.openxmlformats.org/officeDocument/2006/relationships/image" Target="../media/image20.png"/><Relationship Id="rId21" Type="http://schemas.openxmlformats.org/officeDocument/2006/relationships/image" Target="../media/image31.png"/><Relationship Id="rId7" Type="http://schemas.openxmlformats.org/officeDocument/2006/relationships/image" Target="../media/image24.svg"/><Relationship Id="rId12" Type="http://schemas.openxmlformats.org/officeDocument/2006/relationships/image" Target="../media/image35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4.svg"/><Relationship Id="rId5" Type="http://schemas.openxmlformats.org/officeDocument/2006/relationships/image" Target="../media/image22.svg"/><Relationship Id="rId15" Type="http://schemas.openxmlformats.org/officeDocument/2006/relationships/image" Target="../media/image18.png"/><Relationship Id="rId10" Type="http://schemas.openxmlformats.org/officeDocument/2006/relationships/image" Target="../media/image33.png"/><Relationship Id="rId19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17.png"/><Relationship Id="rId22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6.png"/><Relationship Id="rId3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28.svg"/><Relationship Id="rId4" Type="http://schemas.openxmlformats.org/officeDocument/2006/relationships/image" Target="../media/image30.svg"/><Relationship Id="rId9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0.sv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sv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6CE41B-C6DE-4FDC-B578-818E3B38D6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6613348" y="347250"/>
            <a:ext cx="4905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Learning to swim</a:t>
            </a:r>
            <a:endParaRPr lang="sv-SE" sz="2800" dirty="0">
              <a:solidFill>
                <a:srgbClr val="FF6D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6789004" y="5298620"/>
            <a:ext cx="4528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Alexander Arvidsson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@</a:t>
            </a:r>
            <a:r>
              <a:rPr lang="en-US" sz="32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arcticdba</a:t>
            </a:r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endParaRPr lang="sv-SE" sz="3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D1EC3B-3420-460F-84BA-570CC105BD51}"/>
              </a:ext>
            </a:extLst>
          </p:cNvPr>
          <p:cNvSpPr txBox="1"/>
          <p:nvPr/>
        </p:nvSpPr>
        <p:spPr>
          <a:xfrm flipH="1">
            <a:off x="6333948" y="2258093"/>
            <a:ext cx="54639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 introduction to Azure Data Lake</a:t>
            </a:r>
            <a:endParaRPr lang="sv-SE" sz="3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860CED-7D45-44CB-A106-4A85929D691F}"/>
              </a:ext>
            </a:extLst>
          </p:cNvPr>
          <p:cNvGrpSpPr/>
          <p:nvPr/>
        </p:nvGrpSpPr>
        <p:grpSpPr>
          <a:xfrm>
            <a:off x="0" y="0"/>
            <a:ext cx="2792061" cy="2142906"/>
            <a:chOff x="9406274" y="4355617"/>
            <a:chExt cx="2792061" cy="214290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45021D-1645-475F-AF0E-2E3586440281}"/>
                </a:ext>
              </a:extLst>
            </p:cNvPr>
            <p:cNvSpPr/>
            <p:nvPr/>
          </p:nvSpPr>
          <p:spPr>
            <a:xfrm>
              <a:off x="9406274" y="4355617"/>
              <a:ext cx="2792061" cy="21429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072A51-77B4-4A75-9C1C-A924913002C0}"/>
                </a:ext>
              </a:extLst>
            </p:cNvPr>
            <p:cNvGrpSpPr/>
            <p:nvPr/>
          </p:nvGrpSpPr>
          <p:grpSpPr>
            <a:xfrm>
              <a:off x="9485431" y="4537838"/>
              <a:ext cx="2633746" cy="1848263"/>
              <a:chOff x="9340443" y="4655765"/>
              <a:chExt cx="2633746" cy="1848263"/>
            </a:xfrm>
          </p:grpSpPr>
          <p:graphicFrame>
            <p:nvGraphicFramePr>
              <p:cNvPr id="9" name="Object 8">
                <a:extLst>
                  <a:ext uri="{FF2B5EF4-FFF2-40B4-BE49-F238E27FC236}">
                    <a16:creationId xmlns:a16="http://schemas.microsoft.com/office/drawing/2014/main" id="{041E2D23-CCD2-476C-AC93-0D9B97633F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3047140"/>
                  </p:ext>
                </p:extLst>
              </p:nvPr>
            </p:nvGraphicFramePr>
            <p:xfrm>
              <a:off x="9842009" y="4655765"/>
              <a:ext cx="1630615" cy="5863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9" r:id="rId5" imgW="2577600" imgH="926640" progId="">
                      <p:embed/>
                    </p:oleObj>
                  </mc:Choice>
                  <mc:Fallback>
                    <p:oleObj r:id="rId5" imgW="2577600" imgH="926640" progId="">
                      <p:embed/>
                      <p:pic>
                        <p:nvPicPr>
                          <p:cNvPr id="9" name="Object 8">
                            <a:extLst>
                              <a:ext uri="{FF2B5EF4-FFF2-40B4-BE49-F238E27FC236}">
                                <a16:creationId xmlns:a16="http://schemas.microsoft.com/office/drawing/2014/main" id="{041E2D23-CCD2-476C-AC93-0D9B97633F9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9842009" y="4655765"/>
                            <a:ext cx="1630615" cy="58637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8C43CB-D157-44FF-B540-9F351E252354}"/>
                  </a:ext>
                </a:extLst>
              </p:cNvPr>
              <p:cNvSpPr txBox="1"/>
              <p:nvPr/>
            </p:nvSpPr>
            <p:spPr>
              <a:xfrm>
                <a:off x="9340443" y="5242144"/>
                <a:ext cx="2633746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v-SE" sz="2800" dirty="0">
                    <a:solidFill>
                      <a:schemeClr val="bg1"/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Segoe UI Light" panose="020B0502040204020203" pitchFamily="34" charset="0"/>
                  </a:rPr>
                  <a:t>2019</a:t>
                </a:r>
              </a:p>
              <a:p>
                <a:pPr algn="ctr"/>
                <a:r>
                  <a:rPr lang="sv-SE" sz="2800" dirty="0">
                    <a:solidFill>
                      <a:schemeClr val="bg1"/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Segoe UI Light" panose="020B0502040204020203" pitchFamily="34" charset="0"/>
                  </a:rPr>
                  <a:t>Artificial Edition</a:t>
                </a:r>
              </a:p>
              <a:p>
                <a:pPr algn="ctr"/>
                <a:r>
                  <a:rPr lang="sv-SE" sz="2000" dirty="0">
                    <a:solidFill>
                      <a:schemeClr val="bg1"/>
                    </a:solidFill>
                    <a:latin typeface="Segoe UI Light" panose="020B0502040204020203" pitchFamily="34" charset="0"/>
                    <a:ea typeface="Verdana" panose="020B0604030504040204" pitchFamily="34" charset="0"/>
                    <a:cs typeface="Segoe UI Light" panose="020B0502040204020203" pitchFamily="34" charset="0"/>
                  </a:rPr>
                  <a:t>6-8 February</a:t>
                </a:r>
                <a:endParaRPr lang="en-SE" sz="2000" dirty="0">
                  <a:solidFill>
                    <a:schemeClr val="bg1"/>
                  </a:solidFill>
                  <a:latin typeface="Segoe UI Light" panose="020B0502040204020203" pitchFamily="34" charset="0"/>
                  <a:ea typeface="Verdana" panose="020B0604030504040204" pitchFamily="34" charset="0"/>
                  <a:cs typeface="Segoe UI Light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088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C81ABC-7A9D-48B7-852C-01CC195E7A7F}"/>
              </a:ext>
            </a:extLst>
          </p:cNvPr>
          <p:cNvGrpSpPr/>
          <p:nvPr/>
        </p:nvGrpSpPr>
        <p:grpSpPr>
          <a:xfrm>
            <a:off x="1053273" y="1951672"/>
            <a:ext cx="10085454" cy="2954656"/>
            <a:chOff x="1548382" y="2068591"/>
            <a:chExt cx="10085454" cy="2954656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ABA0F86-729E-4722-A8E8-BEC9C1B37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31817" y="2353805"/>
              <a:ext cx="2459520" cy="23842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21267D8-9D5C-4872-AB95-FD3BBB83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48382" y="2300693"/>
              <a:ext cx="3095593" cy="2437340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0A60860-560D-405C-B33B-F8491A077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679180" y="2068591"/>
              <a:ext cx="2954656" cy="295465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0BE8ED5-9A04-476F-9488-7057AD869A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50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C2208BC-DB5E-4DF7-A74F-8907CE857094}"/>
              </a:ext>
            </a:extLst>
          </p:cNvPr>
          <p:cNvGrpSpPr/>
          <p:nvPr/>
        </p:nvGrpSpPr>
        <p:grpSpPr>
          <a:xfrm>
            <a:off x="256848" y="121908"/>
            <a:ext cx="2046519" cy="6641805"/>
            <a:chOff x="66067" y="108097"/>
            <a:chExt cx="2046519" cy="664180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9D4C92A-C2A9-452E-BF12-3C9E41FEE632}"/>
                </a:ext>
              </a:extLst>
            </p:cNvPr>
            <p:cNvGrpSpPr/>
            <p:nvPr/>
          </p:nvGrpSpPr>
          <p:grpSpPr>
            <a:xfrm>
              <a:off x="615655" y="354102"/>
              <a:ext cx="1179984" cy="6149796"/>
              <a:chOff x="1209211" y="374024"/>
              <a:chExt cx="1179984" cy="6149796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D4E31D5-4D5D-4575-865F-42D3D29AF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09058" y="4788075"/>
                <a:ext cx="780290" cy="780290"/>
              </a:xfrm>
              <a:prstGeom prst="rect">
                <a:avLst/>
              </a:prstGeom>
            </p:spPr>
          </p:pic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0B48410-791F-423C-9628-7C587AE1DA01}"/>
                  </a:ext>
                </a:extLst>
              </p:cNvPr>
              <p:cNvGrpSpPr/>
              <p:nvPr/>
            </p:nvGrpSpPr>
            <p:grpSpPr>
              <a:xfrm>
                <a:off x="1209211" y="2790764"/>
                <a:ext cx="1179984" cy="601184"/>
                <a:chOff x="273373" y="2607981"/>
                <a:chExt cx="1179984" cy="601184"/>
              </a:xfrm>
            </p:grpSpPr>
            <p:pic>
              <p:nvPicPr>
                <p:cNvPr id="80" name="Graphic 79">
                  <a:extLst>
                    <a:ext uri="{FF2B5EF4-FFF2-40B4-BE49-F238E27FC236}">
                      <a16:creationId xmlns:a16="http://schemas.microsoft.com/office/drawing/2014/main" id="{4632539C-C4EA-47D9-A375-1EAF25C4D8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373" y="2607981"/>
                  <a:ext cx="526036" cy="601184"/>
                </a:xfrm>
                <a:prstGeom prst="rect">
                  <a:avLst/>
                </a:prstGeom>
              </p:spPr>
            </p:pic>
            <p:pic>
              <p:nvPicPr>
                <p:cNvPr id="81" name="Graphic 80">
                  <a:extLst>
                    <a:ext uri="{FF2B5EF4-FFF2-40B4-BE49-F238E27FC236}">
                      <a16:creationId xmlns:a16="http://schemas.microsoft.com/office/drawing/2014/main" id="{B454D483-B4F0-4CF1-87FB-28DF3C4FD5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8047" y="2625918"/>
                  <a:ext cx="565310" cy="565310"/>
                </a:xfrm>
                <a:prstGeom prst="rect">
                  <a:avLst/>
                </a:prstGeom>
              </p:spPr>
            </p:pic>
          </p:grp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B363AF7-55DB-4A59-B30F-96315ADBB573}"/>
                  </a:ext>
                </a:extLst>
              </p:cNvPr>
              <p:cNvSpPr/>
              <p:nvPr/>
            </p:nvSpPr>
            <p:spPr>
              <a:xfrm>
                <a:off x="1416149" y="1561948"/>
                <a:ext cx="766108" cy="766108"/>
              </a:xfrm>
              <a:custGeom>
                <a:avLst/>
                <a:gdLst>
                  <a:gd name="connsiteX0" fmla="*/ 383167 w 766108"/>
                  <a:gd name="connsiteY0" fmla="*/ 1690 h 766108"/>
                  <a:gd name="connsiteX1" fmla="*/ 1690 w 766108"/>
                  <a:gd name="connsiteY1" fmla="*/ 383167 h 766108"/>
                  <a:gd name="connsiteX2" fmla="*/ 383167 w 766108"/>
                  <a:gd name="connsiteY2" fmla="*/ 764644 h 766108"/>
                  <a:gd name="connsiteX3" fmla="*/ 764643 w 766108"/>
                  <a:gd name="connsiteY3" fmla="*/ 383167 h 766108"/>
                  <a:gd name="connsiteX4" fmla="*/ 383167 w 766108"/>
                  <a:gd name="connsiteY4" fmla="*/ 1690 h 766108"/>
                  <a:gd name="connsiteX5" fmla="*/ 709664 w 766108"/>
                  <a:gd name="connsiteY5" fmla="*/ 356578 h 766108"/>
                  <a:gd name="connsiteX6" fmla="*/ 635081 w 766108"/>
                  <a:gd name="connsiteY6" fmla="*/ 356578 h 766108"/>
                  <a:gd name="connsiteX7" fmla="*/ 597902 w 766108"/>
                  <a:gd name="connsiteY7" fmla="*/ 195020 h 766108"/>
                  <a:gd name="connsiteX8" fmla="*/ 633504 w 766108"/>
                  <a:gd name="connsiteY8" fmla="*/ 172036 h 766108"/>
                  <a:gd name="connsiteX9" fmla="*/ 709664 w 766108"/>
                  <a:gd name="connsiteY9" fmla="*/ 356578 h 766108"/>
                  <a:gd name="connsiteX10" fmla="*/ 603310 w 766108"/>
                  <a:gd name="connsiteY10" fmla="*/ 140040 h 766108"/>
                  <a:gd name="connsiteX11" fmla="*/ 578524 w 766108"/>
                  <a:gd name="connsiteY11" fmla="*/ 156038 h 766108"/>
                  <a:gd name="connsiteX12" fmla="*/ 528727 w 766108"/>
                  <a:gd name="connsiteY12" fmla="*/ 88666 h 766108"/>
                  <a:gd name="connsiteX13" fmla="*/ 603310 w 766108"/>
                  <a:gd name="connsiteY13" fmla="*/ 140040 h 766108"/>
                  <a:gd name="connsiteX14" fmla="*/ 409755 w 766108"/>
                  <a:gd name="connsiteY14" fmla="*/ 70865 h 766108"/>
                  <a:gd name="connsiteX15" fmla="*/ 539318 w 766108"/>
                  <a:gd name="connsiteY15" fmla="*/ 173839 h 766108"/>
                  <a:gd name="connsiteX16" fmla="*/ 409755 w 766108"/>
                  <a:gd name="connsiteY16" fmla="*/ 204033 h 766108"/>
                  <a:gd name="connsiteX17" fmla="*/ 409755 w 766108"/>
                  <a:gd name="connsiteY17" fmla="*/ 70865 h 766108"/>
                  <a:gd name="connsiteX18" fmla="*/ 409755 w 766108"/>
                  <a:gd name="connsiteY18" fmla="*/ 248197 h 766108"/>
                  <a:gd name="connsiteX19" fmla="*/ 558921 w 766108"/>
                  <a:gd name="connsiteY19" fmla="*/ 212595 h 766108"/>
                  <a:gd name="connsiteX20" fmla="*/ 590917 w 766108"/>
                  <a:gd name="connsiteY20" fmla="*/ 354550 h 766108"/>
                  <a:gd name="connsiteX21" fmla="*/ 409980 w 766108"/>
                  <a:gd name="connsiteY21" fmla="*/ 354550 h 766108"/>
                  <a:gd name="connsiteX22" fmla="*/ 409755 w 766108"/>
                  <a:gd name="connsiteY22" fmla="*/ 248197 h 766108"/>
                  <a:gd name="connsiteX23" fmla="*/ 409755 w 766108"/>
                  <a:gd name="connsiteY23" fmla="*/ 248197 h 766108"/>
                  <a:gd name="connsiteX24" fmla="*/ 590917 w 766108"/>
                  <a:gd name="connsiteY24" fmla="*/ 409755 h 766108"/>
                  <a:gd name="connsiteX25" fmla="*/ 557118 w 766108"/>
                  <a:gd name="connsiteY25" fmla="*/ 553513 h 766108"/>
                  <a:gd name="connsiteX26" fmla="*/ 409755 w 766108"/>
                  <a:gd name="connsiteY26" fmla="*/ 516334 h 766108"/>
                  <a:gd name="connsiteX27" fmla="*/ 409755 w 766108"/>
                  <a:gd name="connsiteY27" fmla="*/ 408178 h 766108"/>
                  <a:gd name="connsiteX28" fmla="*/ 590692 w 766108"/>
                  <a:gd name="connsiteY28" fmla="*/ 408178 h 766108"/>
                  <a:gd name="connsiteX29" fmla="*/ 590692 w 766108"/>
                  <a:gd name="connsiteY29" fmla="*/ 409755 h 766108"/>
                  <a:gd name="connsiteX30" fmla="*/ 175641 w 766108"/>
                  <a:gd name="connsiteY30" fmla="*/ 409755 h 766108"/>
                  <a:gd name="connsiteX31" fmla="*/ 356578 w 766108"/>
                  <a:gd name="connsiteY31" fmla="*/ 409755 h 766108"/>
                  <a:gd name="connsiteX32" fmla="*/ 356578 w 766108"/>
                  <a:gd name="connsiteY32" fmla="*/ 517912 h 766108"/>
                  <a:gd name="connsiteX33" fmla="*/ 207412 w 766108"/>
                  <a:gd name="connsiteY33" fmla="*/ 553513 h 766108"/>
                  <a:gd name="connsiteX34" fmla="*/ 175641 w 766108"/>
                  <a:gd name="connsiteY34" fmla="*/ 409755 h 766108"/>
                  <a:gd name="connsiteX35" fmla="*/ 175641 w 766108"/>
                  <a:gd name="connsiteY35" fmla="*/ 356578 h 766108"/>
                  <a:gd name="connsiteX36" fmla="*/ 209440 w 766108"/>
                  <a:gd name="connsiteY36" fmla="*/ 212820 h 766108"/>
                  <a:gd name="connsiteX37" fmla="*/ 356804 w 766108"/>
                  <a:gd name="connsiteY37" fmla="*/ 249999 h 766108"/>
                  <a:gd name="connsiteX38" fmla="*/ 356804 w 766108"/>
                  <a:gd name="connsiteY38" fmla="*/ 358156 h 766108"/>
                  <a:gd name="connsiteX39" fmla="*/ 175867 w 766108"/>
                  <a:gd name="connsiteY39" fmla="*/ 358156 h 766108"/>
                  <a:gd name="connsiteX40" fmla="*/ 175867 w 766108"/>
                  <a:gd name="connsiteY40" fmla="*/ 356578 h 766108"/>
                  <a:gd name="connsiteX41" fmla="*/ 356578 w 766108"/>
                  <a:gd name="connsiteY41" fmla="*/ 70865 h 766108"/>
                  <a:gd name="connsiteX42" fmla="*/ 356578 w 766108"/>
                  <a:gd name="connsiteY42" fmla="*/ 204033 h 766108"/>
                  <a:gd name="connsiteX43" fmla="*/ 228818 w 766108"/>
                  <a:gd name="connsiteY43" fmla="*/ 172036 h 766108"/>
                  <a:gd name="connsiteX44" fmla="*/ 356578 w 766108"/>
                  <a:gd name="connsiteY44" fmla="*/ 70865 h 766108"/>
                  <a:gd name="connsiteX45" fmla="*/ 237606 w 766108"/>
                  <a:gd name="connsiteY45" fmla="*/ 88666 h 766108"/>
                  <a:gd name="connsiteX46" fmla="*/ 189612 w 766108"/>
                  <a:gd name="connsiteY46" fmla="*/ 152658 h 766108"/>
                  <a:gd name="connsiteX47" fmla="*/ 166628 w 766108"/>
                  <a:gd name="connsiteY47" fmla="*/ 136660 h 766108"/>
                  <a:gd name="connsiteX48" fmla="*/ 237606 w 766108"/>
                  <a:gd name="connsiteY48" fmla="*/ 88666 h 766108"/>
                  <a:gd name="connsiteX49" fmla="*/ 134632 w 766108"/>
                  <a:gd name="connsiteY49" fmla="*/ 168431 h 766108"/>
                  <a:gd name="connsiteX50" fmla="*/ 168431 w 766108"/>
                  <a:gd name="connsiteY50" fmla="*/ 191414 h 766108"/>
                  <a:gd name="connsiteX51" fmla="*/ 129450 w 766108"/>
                  <a:gd name="connsiteY51" fmla="*/ 356578 h 766108"/>
                  <a:gd name="connsiteX52" fmla="*/ 54867 w 766108"/>
                  <a:gd name="connsiteY52" fmla="*/ 356578 h 766108"/>
                  <a:gd name="connsiteX53" fmla="*/ 134632 w 766108"/>
                  <a:gd name="connsiteY53" fmla="*/ 168431 h 766108"/>
                  <a:gd name="connsiteX54" fmla="*/ 131252 w 766108"/>
                  <a:gd name="connsiteY54" fmla="*/ 409755 h 766108"/>
                  <a:gd name="connsiteX55" fmla="*/ 168431 w 766108"/>
                  <a:gd name="connsiteY55" fmla="*/ 571314 h 766108"/>
                  <a:gd name="connsiteX56" fmla="*/ 132830 w 766108"/>
                  <a:gd name="connsiteY56" fmla="*/ 594297 h 766108"/>
                  <a:gd name="connsiteX57" fmla="*/ 56444 w 766108"/>
                  <a:gd name="connsiteY57" fmla="*/ 409755 h 766108"/>
                  <a:gd name="connsiteX58" fmla="*/ 131252 w 766108"/>
                  <a:gd name="connsiteY58" fmla="*/ 409755 h 766108"/>
                  <a:gd name="connsiteX59" fmla="*/ 163023 w 766108"/>
                  <a:gd name="connsiteY59" fmla="*/ 626294 h 766108"/>
                  <a:gd name="connsiteX60" fmla="*/ 187809 w 766108"/>
                  <a:gd name="connsiteY60" fmla="*/ 610295 h 766108"/>
                  <a:gd name="connsiteX61" fmla="*/ 237606 w 766108"/>
                  <a:gd name="connsiteY61" fmla="*/ 677668 h 766108"/>
                  <a:gd name="connsiteX62" fmla="*/ 163023 w 766108"/>
                  <a:gd name="connsiteY62" fmla="*/ 626294 h 766108"/>
                  <a:gd name="connsiteX63" fmla="*/ 227016 w 766108"/>
                  <a:gd name="connsiteY63" fmla="*/ 590917 h 766108"/>
                  <a:gd name="connsiteX64" fmla="*/ 356578 w 766108"/>
                  <a:gd name="connsiteY64" fmla="*/ 560724 h 766108"/>
                  <a:gd name="connsiteX65" fmla="*/ 356578 w 766108"/>
                  <a:gd name="connsiteY65" fmla="*/ 693891 h 766108"/>
                  <a:gd name="connsiteX66" fmla="*/ 227016 w 766108"/>
                  <a:gd name="connsiteY66" fmla="*/ 590917 h 766108"/>
                  <a:gd name="connsiteX67" fmla="*/ 409755 w 766108"/>
                  <a:gd name="connsiteY67" fmla="*/ 695469 h 766108"/>
                  <a:gd name="connsiteX68" fmla="*/ 409755 w 766108"/>
                  <a:gd name="connsiteY68" fmla="*/ 562301 h 766108"/>
                  <a:gd name="connsiteX69" fmla="*/ 537515 w 766108"/>
                  <a:gd name="connsiteY69" fmla="*/ 594297 h 766108"/>
                  <a:gd name="connsiteX70" fmla="*/ 409755 w 766108"/>
                  <a:gd name="connsiteY70" fmla="*/ 695469 h 766108"/>
                  <a:gd name="connsiteX71" fmla="*/ 576722 w 766108"/>
                  <a:gd name="connsiteY71" fmla="*/ 613901 h 766108"/>
                  <a:gd name="connsiteX72" fmla="*/ 599705 w 766108"/>
                  <a:gd name="connsiteY72" fmla="*/ 629899 h 766108"/>
                  <a:gd name="connsiteX73" fmla="*/ 528727 w 766108"/>
                  <a:gd name="connsiteY73" fmla="*/ 677893 h 766108"/>
                  <a:gd name="connsiteX74" fmla="*/ 576722 w 766108"/>
                  <a:gd name="connsiteY74" fmla="*/ 613901 h 766108"/>
                  <a:gd name="connsiteX75" fmla="*/ 631701 w 766108"/>
                  <a:gd name="connsiteY75" fmla="*/ 597903 h 766108"/>
                  <a:gd name="connsiteX76" fmla="*/ 597902 w 766108"/>
                  <a:gd name="connsiteY76" fmla="*/ 574919 h 766108"/>
                  <a:gd name="connsiteX77" fmla="*/ 636884 w 766108"/>
                  <a:gd name="connsiteY77" fmla="*/ 409755 h 766108"/>
                  <a:gd name="connsiteX78" fmla="*/ 713269 w 766108"/>
                  <a:gd name="connsiteY78" fmla="*/ 409755 h 766108"/>
                  <a:gd name="connsiteX79" fmla="*/ 631701 w 766108"/>
                  <a:gd name="connsiteY79" fmla="*/ 597903 h 766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766108" h="766108">
                    <a:moveTo>
                      <a:pt x="383167" y="1690"/>
                    </a:moveTo>
                    <a:cubicBezTo>
                      <a:pt x="172036" y="1690"/>
                      <a:pt x="1690" y="172036"/>
                      <a:pt x="1690" y="383167"/>
                    </a:cubicBezTo>
                    <a:cubicBezTo>
                      <a:pt x="1690" y="594297"/>
                      <a:pt x="172036" y="764644"/>
                      <a:pt x="383167" y="764644"/>
                    </a:cubicBezTo>
                    <a:cubicBezTo>
                      <a:pt x="594297" y="764644"/>
                      <a:pt x="764643" y="594297"/>
                      <a:pt x="764643" y="383167"/>
                    </a:cubicBezTo>
                    <a:cubicBezTo>
                      <a:pt x="764643" y="172036"/>
                      <a:pt x="594297" y="1690"/>
                      <a:pt x="383167" y="1690"/>
                    </a:cubicBezTo>
                    <a:close/>
                    <a:moveTo>
                      <a:pt x="709664" y="356578"/>
                    </a:moveTo>
                    <a:lnTo>
                      <a:pt x="635081" y="356578"/>
                    </a:lnTo>
                    <a:cubicBezTo>
                      <a:pt x="631476" y="297994"/>
                      <a:pt x="619083" y="243014"/>
                      <a:pt x="597902" y="195020"/>
                    </a:cubicBezTo>
                    <a:cubicBezTo>
                      <a:pt x="610295" y="187809"/>
                      <a:pt x="622688" y="180824"/>
                      <a:pt x="633504" y="172036"/>
                    </a:cubicBezTo>
                    <a:cubicBezTo>
                      <a:pt x="676090" y="221608"/>
                      <a:pt x="704481" y="285601"/>
                      <a:pt x="709664" y="356578"/>
                    </a:cubicBezTo>
                    <a:close/>
                    <a:moveTo>
                      <a:pt x="603310" y="140040"/>
                    </a:moveTo>
                    <a:cubicBezTo>
                      <a:pt x="596100" y="145448"/>
                      <a:pt x="587312" y="150630"/>
                      <a:pt x="578524" y="156038"/>
                    </a:cubicBezTo>
                    <a:cubicBezTo>
                      <a:pt x="564329" y="131252"/>
                      <a:pt x="546528" y="108044"/>
                      <a:pt x="528727" y="88666"/>
                    </a:cubicBezTo>
                    <a:cubicBezTo>
                      <a:pt x="555316" y="102861"/>
                      <a:pt x="580101" y="118634"/>
                      <a:pt x="603310" y="140040"/>
                    </a:cubicBezTo>
                    <a:close/>
                    <a:moveTo>
                      <a:pt x="409755" y="70865"/>
                    </a:moveTo>
                    <a:cubicBezTo>
                      <a:pt x="461129" y="81455"/>
                      <a:pt x="507321" y="118859"/>
                      <a:pt x="539318" y="173839"/>
                    </a:cubicBezTo>
                    <a:cubicBezTo>
                      <a:pt x="500336" y="189837"/>
                      <a:pt x="455947" y="200427"/>
                      <a:pt x="409755" y="204033"/>
                    </a:cubicBezTo>
                    <a:lnTo>
                      <a:pt x="409755" y="70865"/>
                    </a:lnTo>
                    <a:close/>
                    <a:moveTo>
                      <a:pt x="409755" y="248197"/>
                    </a:moveTo>
                    <a:cubicBezTo>
                      <a:pt x="462932" y="244591"/>
                      <a:pt x="514532" y="234001"/>
                      <a:pt x="558921" y="212595"/>
                    </a:cubicBezTo>
                    <a:cubicBezTo>
                      <a:pt x="576722" y="255182"/>
                      <a:pt x="587312" y="303176"/>
                      <a:pt x="590917" y="354550"/>
                    </a:cubicBezTo>
                    <a:lnTo>
                      <a:pt x="409980" y="354550"/>
                    </a:lnTo>
                    <a:lnTo>
                      <a:pt x="409755" y="248197"/>
                    </a:lnTo>
                    <a:lnTo>
                      <a:pt x="409755" y="248197"/>
                    </a:lnTo>
                    <a:close/>
                    <a:moveTo>
                      <a:pt x="590917" y="409755"/>
                    </a:moveTo>
                    <a:cubicBezTo>
                      <a:pt x="587312" y="462932"/>
                      <a:pt x="576722" y="512729"/>
                      <a:pt x="557118" y="553513"/>
                    </a:cubicBezTo>
                    <a:cubicBezTo>
                      <a:pt x="512729" y="533910"/>
                      <a:pt x="463157" y="519714"/>
                      <a:pt x="409755" y="516334"/>
                    </a:cubicBezTo>
                    <a:lnTo>
                      <a:pt x="409755" y="408178"/>
                    </a:lnTo>
                    <a:lnTo>
                      <a:pt x="590692" y="408178"/>
                    </a:lnTo>
                    <a:lnTo>
                      <a:pt x="590692" y="409755"/>
                    </a:lnTo>
                    <a:close/>
                    <a:moveTo>
                      <a:pt x="175641" y="409755"/>
                    </a:moveTo>
                    <a:lnTo>
                      <a:pt x="356578" y="409755"/>
                    </a:lnTo>
                    <a:lnTo>
                      <a:pt x="356578" y="517912"/>
                    </a:lnTo>
                    <a:cubicBezTo>
                      <a:pt x="303401" y="521517"/>
                      <a:pt x="251802" y="532107"/>
                      <a:pt x="207412" y="553513"/>
                    </a:cubicBezTo>
                    <a:cubicBezTo>
                      <a:pt x="189837" y="510927"/>
                      <a:pt x="179021" y="461355"/>
                      <a:pt x="175641" y="409755"/>
                    </a:cubicBezTo>
                    <a:close/>
                    <a:moveTo>
                      <a:pt x="175641" y="356578"/>
                    </a:moveTo>
                    <a:cubicBezTo>
                      <a:pt x="179247" y="303401"/>
                      <a:pt x="189837" y="253604"/>
                      <a:pt x="209440" y="212820"/>
                    </a:cubicBezTo>
                    <a:cubicBezTo>
                      <a:pt x="253830" y="232424"/>
                      <a:pt x="303401" y="246619"/>
                      <a:pt x="356804" y="249999"/>
                    </a:cubicBezTo>
                    <a:lnTo>
                      <a:pt x="356804" y="358156"/>
                    </a:lnTo>
                    <a:lnTo>
                      <a:pt x="175867" y="358156"/>
                    </a:lnTo>
                    <a:lnTo>
                      <a:pt x="175867" y="356578"/>
                    </a:lnTo>
                    <a:close/>
                    <a:moveTo>
                      <a:pt x="356578" y="70865"/>
                    </a:moveTo>
                    <a:lnTo>
                      <a:pt x="356578" y="204033"/>
                    </a:lnTo>
                    <a:cubicBezTo>
                      <a:pt x="310386" y="200427"/>
                      <a:pt x="267800" y="189837"/>
                      <a:pt x="228818" y="172036"/>
                    </a:cubicBezTo>
                    <a:cubicBezTo>
                      <a:pt x="260815" y="118634"/>
                      <a:pt x="306781" y="81455"/>
                      <a:pt x="356578" y="70865"/>
                    </a:cubicBezTo>
                    <a:close/>
                    <a:moveTo>
                      <a:pt x="237606" y="88666"/>
                    </a:moveTo>
                    <a:cubicBezTo>
                      <a:pt x="219805" y="106467"/>
                      <a:pt x="203807" y="127647"/>
                      <a:pt x="189612" y="152658"/>
                    </a:cubicBezTo>
                    <a:cubicBezTo>
                      <a:pt x="180824" y="147251"/>
                      <a:pt x="173614" y="142068"/>
                      <a:pt x="166628" y="136660"/>
                    </a:cubicBezTo>
                    <a:cubicBezTo>
                      <a:pt x="188034" y="118634"/>
                      <a:pt x="212820" y="101059"/>
                      <a:pt x="237606" y="88666"/>
                    </a:cubicBezTo>
                    <a:close/>
                    <a:moveTo>
                      <a:pt x="134632" y="168431"/>
                    </a:moveTo>
                    <a:cubicBezTo>
                      <a:pt x="145222" y="177219"/>
                      <a:pt x="157615" y="184429"/>
                      <a:pt x="168431" y="191414"/>
                    </a:cubicBezTo>
                    <a:cubicBezTo>
                      <a:pt x="147025" y="239409"/>
                      <a:pt x="132830" y="296191"/>
                      <a:pt x="129450" y="356578"/>
                    </a:cubicBezTo>
                    <a:lnTo>
                      <a:pt x="54867" y="356578"/>
                    </a:lnTo>
                    <a:cubicBezTo>
                      <a:pt x="61852" y="285601"/>
                      <a:pt x="90243" y="219806"/>
                      <a:pt x="134632" y="168431"/>
                    </a:cubicBezTo>
                    <a:close/>
                    <a:moveTo>
                      <a:pt x="131252" y="409755"/>
                    </a:moveTo>
                    <a:cubicBezTo>
                      <a:pt x="134858" y="468340"/>
                      <a:pt x="147250" y="523320"/>
                      <a:pt x="168431" y="571314"/>
                    </a:cubicBezTo>
                    <a:cubicBezTo>
                      <a:pt x="156038" y="578524"/>
                      <a:pt x="143645" y="585510"/>
                      <a:pt x="132830" y="594297"/>
                    </a:cubicBezTo>
                    <a:cubicBezTo>
                      <a:pt x="90243" y="542923"/>
                      <a:pt x="61852" y="478930"/>
                      <a:pt x="56444" y="409755"/>
                    </a:cubicBezTo>
                    <a:lnTo>
                      <a:pt x="131252" y="409755"/>
                    </a:lnTo>
                    <a:close/>
                    <a:moveTo>
                      <a:pt x="163023" y="626294"/>
                    </a:moveTo>
                    <a:cubicBezTo>
                      <a:pt x="170234" y="620886"/>
                      <a:pt x="179021" y="615703"/>
                      <a:pt x="187809" y="610295"/>
                    </a:cubicBezTo>
                    <a:cubicBezTo>
                      <a:pt x="202005" y="635081"/>
                      <a:pt x="219805" y="658290"/>
                      <a:pt x="237606" y="677668"/>
                    </a:cubicBezTo>
                    <a:cubicBezTo>
                      <a:pt x="211018" y="663698"/>
                      <a:pt x="186232" y="645897"/>
                      <a:pt x="163023" y="626294"/>
                    </a:cubicBezTo>
                    <a:close/>
                    <a:moveTo>
                      <a:pt x="227016" y="590917"/>
                    </a:moveTo>
                    <a:cubicBezTo>
                      <a:pt x="265997" y="574919"/>
                      <a:pt x="310386" y="564329"/>
                      <a:pt x="356578" y="560724"/>
                    </a:cubicBezTo>
                    <a:lnTo>
                      <a:pt x="356578" y="693891"/>
                    </a:lnTo>
                    <a:cubicBezTo>
                      <a:pt x="304979" y="684878"/>
                      <a:pt x="260815" y="647700"/>
                      <a:pt x="227016" y="590917"/>
                    </a:cubicBezTo>
                    <a:close/>
                    <a:moveTo>
                      <a:pt x="409755" y="695469"/>
                    </a:moveTo>
                    <a:lnTo>
                      <a:pt x="409755" y="562301"/>
                    </a:lnTo>
                    <a:cubicBezTo>
                      <a:pt x="455947" y="565906"/>
                      <a:pt x="498534" y="576497"/>
                      <a:pt x="537515" y="594297"/>
                    </a:cubicBezTo>
                    <a:cubicBezTo>
                      <a:pt x="505744" y="647700"/>
                      <a:pt x="459552" y="684878"/>
                      <a:pt x="409755" y="695469"/>
                    </a:cubicBezTo>
                    <a:close/>
                    <a:moveTo>
                      <a:pt x="576722" y="613901"/>
                    </a:moveTo>
                    <a:cubicBezTo>
                      <a:pt x="585509" y="619309"/>
                      <a:pt x="592720" y="624491"/>
                      <a:pt x="599705" y="629899"/>
                    </a:cubicBezTo>
                    <a:cubicBezTo>
                      <a:pt x="578299" y="649502"/>
                      <a:pt x="553513" y="665275"/>
                      <a:pt x="528727" y="677893"/>
                    </a:cubicBezTo>
                    <a:cubicBezTo>
                      <a:pt x="546528" y="660093"/>
                      <a:pt x="562526" y="636884"/>
                      <a:pt x="576722" y="613901"/>
                    </a:cubicBezTo>
                    <a:close/>
                    <a:moveTo>
                      <a:pt x="631701" y="597903"/>
                    </a:moveTo>
                    <a:cubicBezTo>
                      <a:pt x="621111" y="589115"/>
                      <a:pt x="608718" y="581904"/>
                      <a:pt x="597902" y="574919"/>
                    </a:cubicBezTo>
                    <a:cubicBezTo>
                      <a:pt x="619308" y="526925"/>
                      <a:pt x="633504" y="470143"/>
                      <a:pt x="636884" y="409755"/>
                    </a:cubicBezTo>
                    <a:lnTo>
                      <a:pt x="713269" y="409755"/>
                    </a:lnTo>
                    <a:cubicBezTo>
                      <a:pt x="704481" y="480733"/>
                      <a:pt x="676090" y="546528"/>
                      <a:pt x="631701" y="597903"/>
                    </a:cubicBez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32F1583-F4AB-423B-8EE8-B36EFC98D7CE}"/>
                  </a:ext>
                </a:extLst>
              </p:cNvPr>
              <p:cNvSpPr/>
              <p:nvPr/>
            </p:nvSpPr>
            <p:spPr>
              <a:xfrm>
                <a:off x="1444436" y="374024"/>
                <a:ext cx="709535" cy="725216"/>
              </a:xfrm>
              <a:custGeom>
                <a:avLst/>
                <a:gdLst>
                  <a:gd name="connsiteX0" fmla="*/ 675626 w 709535"/>
                  <a:gd name="connsiteY0" fmla="*/ 2940 h 725215"/>
                  <a:gd name="connsiteX1" fmla="*/ 675626 w 709535"/>
                  <a:gd name="connsiteY1" fmla="*/ 36653 h 725215"/>
                  <a:gd name="connsiteX2" fmla="*/ 608201 w 709535"/>
                  <a:gd name="connsiteY2" fmla="*/ 36653 h 725215"/>
                  <a:gd name="connsiteX3" fmla="*/ 608201 w 709535"/>
                  <a:gd name="connsiteY3" fmla="*/ 2940 h 725215"/>
                  <a:gd name="connsiteX4" fmla="*/ 104078 w 709535"/>
                  <a:gd name="connsiteY4" fmla="*/ 2940 h 725215"/>
                  <a:gd name="connsiteX5" fmla="*/ 104078 w 709535"/>
                  <a:gd name="connsiteY5" fmla="*/ 36653 h 725215"/>
                  <a:gd name="connsiteX6" fmla="*/ 36653 w 709535"/>
                  <a:gd name="connsiteY6" fmla="*/ 36653 h 725215"/>
                  <a:gd name="connsiteX7" fmla="*/ 36653 w 709535"/>
                  <a:gd name="connsiteY7" fmla="*/ 2940 h 725215"/>
                  <a:gd name="connsiteX8" fmla="*/ 2940 w 709535"/>
                  <a:gd name="connsiteY8" fmla="*/ 2940 h 725215"/>
                  <a:gd name="connsiteX9" fmla="*/ 2940 w 709535"/>
                  <a:gd name="connsiteY9" fmla="*/ 725804 h 725215"/>
                  <a:gd name="connsiteX10" fmla="*/ 36653 w 709535"/>
                  <a:gd name="connsiteY10" fmla="*/ 725804 h 725215"/>
                  <a:gd name="connsiteX11" fmla="*/ 36653 w 709535"/>
                  <a:gd name="connsiteY11" fmla="*/ 692091 h 725215"/>
                  <a:gd name="connsiteX12" fmla="*/ 104078 w 709535"/>
                  <a:gd name="connsiteY12" fmla="*/ 692091 h 725215"/>
                  <a:gd name="connsiteX13" fmla="*/ 104078 w 709535"/>
                  <a:gd name="connsiteY13" fmla="*/ 725804 h 725215"/>
                  <a:gd name="connsiteX14" fmla="*/ 608593 w 709535"/>
                  <a:gd name="connsiteY14" fmla="*/ 725804 h 725215"/>
                  <a:gd name="connsiteX15" fmla="*/ 608593 w 709535"/>
                  <a:gd name="connsiteY15" fmla="*/ 692091 h 725215"/>
                  <a:gd name="connsiteX16" fmla="*/ 676018 w 709535"/>
                  <a:gd name="connsiteY16" fmla="*/ 692091 h 725215"/>
                  <a:gd name="connsiteX17" fmla="*/ 676018 w 709535"/>
                  <a:gd name="connsiteY17" fmla="*/ 725804 h 725215"/>
                  <a:gd name="connsiteX18" fmla="*/ 709731 w 709535"/>
                  <a:gd name="connsiteY18" fmla="*/ 725804 h 725215"/>
                  <a:gd name="connsiteX19" fmla="*/ 709731 w 709535"/>
                  <a:gd name="connsiteY19" fmla="*/ 2940 h 725215"/>
                  <a:gd name="connsiteX20" fmla="*/ 675626 w 709535"/>
                  <a:gd name="connsiteY20" fmla="*/ 2940 h 725215"/>
                  <a:gd name="connsiteX21" fmla="*/ 104078 w 709535"/>
                  <a:gd name="connsiteY21" fmla="*/ 641914 h 725215"/>
                  <a:gd name="connsiteX22" fmla="*/ 36653 w 709535"/>
                  <a:gd name="connsiteY22" fmla="*/ 641914 h 725215"/>
                  <a:gd name="connsiteX23" fmla="*/ 36653 w 709535"/>
                  <a:gd name="connsiteY23" fmla="*/ 591345 h 725215"/>
                  <a:gd name="connsiteX24" fmla="*/ 104078 w 709535"/>
                  <a:gd name="connsiteY24" fmla="*/ 591345 h 725215"/>
                  <a:gd name="connsiteX25" fmla="*/ 104078 w 709535"/>
                  <a:gd name="connsiteY25" fmla="*/ 641914 h 725215"/>
                  <a:gd name="connsiteX26" fmla="*/ 104078 w 709535"/>
                  <a:gd name="connsiteY26" fmla="*/ 540776 h 725215"/>
                  <a:gd name="connsiteX27" fmla="*/ 36653 w 709535"/>
                  <a:gd name="connsiteY27" fmla="*/ 540776 h 725215"/>
                  <a:gd name="connsiteX28" fmla="*/ 36653 w 709535"/>
                  <a:gd name="connsiteY28" fmla="*/ 490207 h 725215"/>
                  <a:gd name="connsiteX29" fmla="*/ 104078 w 709535"/>
                  <a:gd name="connsiteY29" fmla="*/ 490207 h 725215"/>
                  <a:gd name="connsiteX30" fmla="*/ 104078 w 709535"/>
                  <a:gd name="connsiteY30" fmla="*/ 540776 h 725215"/>
                  <a:gd name="connsiteX31" fmla="*/ 104078 w 709535"/>
                  <a:gd name="connsiteY31" fmla="*/ 440030 h 725215"/>
                  <a:gd name="connsiteX32" fmla="*/ 36653 w 709535"/>
                  <a:gd name="connsiteY32" fmla="*/ 440030 h 725215"/>
                  <a:gd name="connsiteX33" fmla="*/ 36653 w 709535"/>
                  <a:gd name="connsiteY33" fmla="*/ 389460 h 725215"/>
                  <a:gd name="connsiteX34" fmla="*/ 104078 w 709535"/>
                  <a:gd name="connsiteY34" fmla="*/ 389460 h 725215"/>
                  <a:gd name="connsiteX35" fmla="*/ 104078 w 709535"/>
                  <a:gd name="connsiteY35" fmla="*/ 440030 h 725215"/>
                  <a:gd name="connsiteX36" fmla="*/ 104078 w 709535"/>
                  <a:gd name="connsiteY36" fmla="*/ 339283 h 725215"/>
                  <a:gd name="connsiteX37" fmla="*/ 36653 w 709535"/>
                  <a:gd name="connsiteY37" fmla="*/ 339283 h 725215"/>
                  <a:gd name="connsiteX38" fmla="*/ 36653 w 709535"/>
                  <a:gd name="connsiteY38" fmla="*/ 288714 h 725215"/>
                  <a:gd name="connsiteX39" fmla="*/ 104078 w 709535"/>
                  <a:gd name="connsiteY39" fmla="*/ 288714 h 725215"/>
                  <a:gd name="connsiteX40" fmla="*/ 104078 w 709535"/>
                  <a:gd name="connsiteY40" fmla="*/ 339283 h 725215"/>
                  <a:gd name="connsiteX41" fmla="*/ 104078 w 709535"/>
                  <a:gd name="connsiteY41" fmla="*/ 238145 h 725215"/>
                  <a:gd name="connsiteX42" fmla="*/ 36653 w 709535"/>
                  <a:gd name="connsiteY42" fmla="*/ 238145 h 725215"/>
                  <a:gd name="connsiteX43" fmla="*/ 36653 w 709535"/>
                  <a:gd name="connsiteY43" fmla="*/ 187576 h 725215"/>
                  <a:gd name="connsiteX44" fmla="*/ 104078 w 709535"/>
                  <a:gd name="connsiteY44" fmla="*/ 187576 h 725215"/>
                  <a:gd name="connsiteX45" fmla="*/ 104078 w 709535"/>
                  <a:gd name="connsiteY45" fmla="*/ 238145 h 725215"/>
                  <a:gd name="connsiteX46" fmla="*/ 104078 w 709535"/>
                  <a:gd name="connsiteY46" fmla="*/ 137399 h 725215"/>
                  <a:gd name="connsiteX47" fmla="*/ 36653 w 709535"/>
                  <a:gd name="connsiteY47" fmla="*/ 137399 h 725215"/>
                  <a:gd name="connsiteX48" fmla="*/ 36653 w 709535"/>
                  <a:gd name="connsiteY48" fmla="*/ 86830 h 725215"/>
                  <a:gd name="connsiteX49" fmla="*/ 104078 w 709535"/>
                  <a:gd name="connsiteY49" fmla="*/ 86830 h 725215"/>
                  <a:gd name="connsiteX50" fmla="*/ 104078 w 709535"/>
                  <a:gd name="connsiteY50" fmla="*/ 137399 h 725215"/>
                  <a:gd name="connsiteX51" fmla="*/ 574880 w 709535"/>
                  <a:gd name="connsiteY51" fmla="*/ 675627 h 725215"/>
                  <a:gd name="connsiteX52" fmla="*/ 137399 w 709535"/>
                  <a:gd name="connsiteY52" fmla="*/ 675627 h 725215"/>
                  <a:gd name="connsiteX53" fmla="*/ 137399 w 709535"/>
                  <a:gd name="connsiteY53" fmla="*/ 389852 h 725215"/>
                  <a:gd name="connsiteX54" fmla="*/ 574488 w 709535"/>
                  <a:gd name="connsiteY54" fmla="*/ 389852 h 725215"/>
                  <a:gd name="connsiteX55" fmla="*/ 574488 w 709535"/>
                  <a:gd name="connsiteY55" fmla="*/ 675627 h 725215"/>
                  <a:gd name="connsiteX56" fmla="*/ 574880 w 709535"/>
                  <a:gd name="connsiteY56" fmla="*/ 339283 h 725215"/>
                  <a:gd name="connsiteX57" fmla="*/ 137399 w 709535"/>
                  <a:gd name="connsiteY57" fmla="*/ 339283 h 725215"/>
                  <a:gd name="connsiteX58" fmla="*/ 137399 w 709535"/>
                  <a:gd name="connsiteY58" fmla="*/ 53509 h 725215"/>
                  <a:gd name="connsiteX59" fmla="*/ 574488 w 709535"/>
                  <a:gd name="connsiteY59" fmla="*/ 53509 h 725215"/>
                  <a:gd name="connsiteX60" fmla="*/ 574488 w 709535"/>
                  <a:gd name="connsiteY60" fmla="*/ 339283 h 725215"/>
                  <a:gd name="connsiteX61" fmla="*/ 675626 w 709535"/>
                  <a:gd name="connsiteY61" fmla="*/ 641914 h 725215"/>
                  <a:gd name="connsiteX62" fmla="*/ 608201 w 709535"/>
                  <a:gd name="connsiteY62" fmla="*/ 641914 h 725215"/>
                  <a:gd name="connsiteX63" fmla="*/ 608201 w 709535"/>
                  <a:gd name="connsiteY63" fmla="*/ 591345 h 725215"/>
                  <a:gd name="connsiteX64" fmla="*/ 675626 w 709535"/>
                  <a:gd name="connsiteY64" fmla="*/ 591345 h 725215"/>
                  <a:gd name="connsiteX65" fmla="*/ 675626 w 709535"/>
                  <a:gd name="connsiteY65" fmla="*/ 641914 h 725215"/>
                  <a:gd name="connsiteX66" fmla="*/ 675626 w 709535"/>
                  <a:gd name="connsiteY66" fmla="*/ 540776 h 725215"/>
                  <a:gd name="connsiteX67" fmla="*/ 608201 w 709535"/>
                  <a:gd name="connsiteY67" fmla="*/ 540776 h 725215"/>
                  <a:gd name="connsiteX68" fmla="*/ 608201 w 709535"/>
                  <a:gd name="connsiteY68" fmla="*/ 490207 h 725215"/>
                  <a:gd name="connsiteX69" fmla="*/ 675626 w 709535"/>
                  <a:gd name="connsiteY69" fmla="*/ 490207 h 725215"/>
                  <a:gd name="connsiteX70" fmla="*/ 675626 w 709535"/>
                  <a:gd name="connsiteY70" fmla="*/ 540776 h 725215"/>
                  <a:gd name="connsiteX71" fmla="*/ 675626 w 709535"/>
                  <a:gd name="connsiteY71" fmla="*/ 440030 h 725215"/>
                  <a:gd name="connsiteX72" fmla="*/ 608201 w 709535"/>
                  <a:gd name="connsiteY72" fmla="*/ 440030 h 725215"/>
                  <a:gd name="connsiteX73" fmla="*/ 608201 w 709535"/>
                  <a:gd name="connsiteY73" fmla="*/ 389460 h 725215"/>
                  <a:gd name="connsiteX74" fmla="*/ 675626 w 709535"/>
                  <a:gd name="connsiteY74" fmla="*/ 389460 h 725215"/>
                  <a:gd name="connsiteX75" fmla="*/ 675626 w 709535"/>
                  <a:gd name="connsiteY75" fmla="*/ 440030 h 725215"/>
                  <a:gd name="connsiteX76" fmla="*/ 675626 w 709535"/>
                  <a:gd name="connsiteY76" fmla="*/ 339283 h 725215"/>
                  <a:gd name="connsiteX77" fmla="*/ 608201 w 709535"/>
                  <a:gd name="connsiteY77" fmla="*/ 339283 h 725215"/>
                  <a:gd name="connsiteX78" fmla="*/ 608201 w 709535"/>
                  <a:gd name="connsiteY78" fmla="*/ 288714 h 725215"/>
                  <a:gd name="connsiteX79" fmla="*/ 675626 w 709535"/>
                  <a:gd name="connsiteY79" fmla="*/ 288714 h 725215"/>
                  <a:gd name="connsiteX80" fmla="*/ 675626 w 709535"/>
                  <a:gd name="connsiteY80" fmla="*/ 339283 h 725215"/>
                  <a:gd name="connsiteX81" fmla="*/ 675626 w 709535"/>
                  <a:gd name="connsiteY81" fmla="*/ 238145 h 725215"/>
                  <a:gd name="connsiteX82" fmla="*/ 608201 w 709535"/>
                  <a:gd name="connsiteY82" fmla="*/ 238145 h 725215"/>
                  <a:gd name="connsiteX83" fmla="*/ 608201 w 709535"/>
                  <a:gd name="connsiteY83" fmla="*/ 187576 h 725215"/>
                  <a:gd name="connsiteX84" fmla="*/ 675626 w 709535"/>
                  <a:gd name="connsiteY84" fmla="*/ 187576 h 725215"/>
                  <a:gd name="connsiteX85" fmla="*/ 675626 w 709535"/>
                  <a:gd name="connsiteY85" fmla="*/ 238145 h 725215"/>
                  <a:gd name="connsiteX86" fmla="*/ 675626 w 709535"/>
                  <a:gd name="connsiteY86" fmla="*/ 137399 h 725215"/>
                  <a:gd name="connsiteX87" fmla="*/ 608201 w 709535"/>
                  <a:gd name="connsiteY87" fmla="*/ 137399 h 725215"/>
                  <a:gd name="connsiteX88" fmla="*/ 608201 w 709535"/>
                  <a:gd name="connsiteY88" fmla="*/ 86830 h 725215"/>
                  <a:gd name="connsiteX89" fmla="*/ 675626 w 709535"/>
                  <a:gd name="connsiteY89" fmla="*/ 86830 h 725215"/>
                  <a:gd name="connsiteX90" fmla="*/ 675626 w 709535"/>
                  <a:gd name="connsiteY90" fmla="*/ 137399 h 72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709535" h="725215">
                    <a:moveTo>
                      <a:pt x="675626" y="2940"/>
                    </a:moveTo>
                    <a:lnTo>
                      <a:pt x="675626" y="36653"/>
                    </a:lnTo>
                    <a:lnTo>
                      <a:pt x="608201" y="36653"/>
                    </a:lnTo>
                    <a:lnTo>
                      <a:pt x="608201" y="2940"/>
                    </a:lnTo>
                    <a:lnTo>
                      <a:pt x="104078" y="2940"/>
                    </a:lnTo>
                    <a:lnTo>
                      <a:pt x="104078" y="36653"/>
                    </a:lnTo>
                    <a:lnTo>
                      <a:pt x="36653" y="36653"/>
                    </a:lnTo>
                    <a:lnTo>
                      <a:pt x="36653" y="2940"/>
                    </a:lnTo>
                    <a:lnTo>
                      <a:pt x="2940" y="2940"/>
                    </a:lnTo>
                    <a:lnTo>
                      <a:pt x="2940" y="725804"/>
                    </a:lnTo>
                    <a:lnTo>
                      <a:pt x="36653" y="725804"/>
                    </a:lnTo>
                    <a:lnTo>
                      <a:pt x="36653" y="692091"/>
                    </a:lnTo>
                    <a:lnTo>
                      <a:pt x="104078" y="692091"/>
                    </a:lnTo>
                    <a:lnTo>
                      <a:pt x="104078" y="725804"/>
                    </a:lnTo>
                    <a:lnTo>
                      <a:pt x="608593" y="725804"/>
                    </a:lnTo>
                    <a:lnTo>
                      <a:pt x="608593" y="692091"/>
                    </a:lnTo>
                    <a:lnTo>
                      <a:pt x="676018" y="692091"/>
                    </a:lnTo>
                    <a:lnTo>
                      <a:pt x="676018" y="725804"/>
                    </a:lnTo>
                    <a:lnTo>
                      <a:pt x="709731" y="725804"/>
                    </a:lnTo>
                    <a:lnTo>
                      <a:pt x="709731" y="2940"/>
                    </a:lnTo>
                    <a:lnTo>
                      <a:pt x="675626" y="2940"/>
                    </a:lnTo>
                    <a:close/>
                    <a:moveTo>
                      <a:pt x="104078" y="641914"/>
                    </a:moveTo>
                    <a:lnTo>
                      <a:pt x="36653" y="641914"/>
                    </a:lnTo>
                    <a:lnTo>
                      <a:pt x="36653" y="591345"/>
                    </a:lnTo>
                    <a:lnTo>
                      <a:pt x="104078" y="591345"/>
                    </a:lnTo>
                    <a:lnTo>
                      <a:pt x="104078" y="641914"/>
                    </a:lnTo>
                    <a:close/>
                    <a:moveTo>
                      <a:pt x="104078" y="540776"/>
                    </a:moveTo>
                    <a:lnTo>
                      <a:pt x="36653" y="540776"/>
                    </a:lnTo>
                    <a:lnTo>
                      <a:pt x="36653" y="490207"/>
                    </a:lnTo>
                    <a:lnTo>
                      <a:pt x="104078" y="490207"/>
                    </a:lnTo>
                    <a:lnTo>
                      <a:pt x="104078" y="540776"/>
                    </a:lnTo>
                    <a:close/>
                    <a:moveTo>
                      <a:pt x="104078" y="440030"/>
                    </a:moveTo>
                    <a:lnTo>
                      <a:pt x="36653" y="440030"/>
                    </a:lnTo>
                    <a:lnTo>
                      <a:pt x="36653" y="389460"/>
                    </a:lnTo>
                    <a:lnTo>
                      <a:pt x="104078" y="389460"/>
                    </a:lnTo>
                    <a:lnTo>
                      <a:pt x="104078" y="440030"/>
                    </a:lnTo>
                    <a:close/>
                    <a:moveTo>
                      <a:pt x="104078" y="339283"/>
                    </a:moveTo>
                    <a:lnTo>
                      <a:pt x="36653" y="339283"/>
                    </a:lnTo>
                    <a:lnTo>
                      <a:pt x="36653" y="288714"/>
                    </a:lnTo>
                    <a:lnTo>
                      <a:pt x="104078" y="288714"/>
                    </a:lnTo>
                    <a:lnTo>
                      <a:pt x="104078" y="339283"/>
                    </a:lnTo>
                    <a:close/>
                    <a:moveTo>
                      <a:pt x="104078" y="238145"/>
                    </a:moveTo>
                    <a:lnTo>
                      <a:pt x="36653" y="238145"/>
                    </a:lnTo>
                    <a:lnTo>
                      <a:pt x="36653" y="187576"/>
                    </a:lnTo>
                    <a:lnTo>
                      <a:pt x="104078" y="187576"/>
                    </a:lnTo>
                    <a:lnTo>
                      <a:pt x="104078" y="238145"/>
                    </a:lnTo>
                    <a:close/>
                    <a:moveTo>
                      <a:pt x="104078" y="137399"/>
                    </a:moveTo>
                    <a:lnTo>
                      <a:pt x="36653" y="137399"/>
                    </a:lnTo>
                    <a:lnTo>
                      <a:pt x="36653" y="86830"/>
                    </a:lnTo>
                    <a:lnTo>
                      <a:pt x="104078" y="86830"/>
                    </a:lnTo>
                    <a:lnTo>
                      <a:pt x="104078" y="137399"/>
                    </a:lnTo>
                    <a:close/>
                    <a:moveTo>
                      <a:pt x="574880" y="675627"/>
                    </a:moveTo>
                    <a:lnTo>
                      <a:pt x="137399" y="675627"/>
                    </a:lnTo>
                    <a:lnTo>
                      <a:pt x="137399" y="389852"/>
                    </a:lnTo>
                    <a:lnTo>
                      <a:pt x="574488" y="389852"/>
                    </a:lnTo>
                    <a:lnTo>
                      <a:pt x="574488" y="675627"/>
                    </a:lnTo>
                    <a:close/>
                    <a:moveTo>
                      <a:pt x="574880" y="339283"/>
                    </a:moveTo>
                    <a:lnTo>
                      <a:pt x="137399" y="339283"/>
                    </a:lnTo>
                    <a:lnTo>
                      <a:pt x="137399" y="53509"/>
                    </a:lnTo>
                    <a:lnTo>
                      <a:pt x="574488" y="53509"/>
                    </a:lnTo>
                    <a:lnTo>
                      <a:pt x="574488" y="339283"/>
                    </a:lnTo>
                    <a:close/>
                    <a:moveTo>
                      <a:pt x="675626" y="641914"/>
                    </a:moveTo>
                    <a:lnTo>
                      <a:pt x="608201" y="641914"/>
                    </a:lnTo>
                    <a:lnTo>
                      <a:pt x="608201" y="591345"/>
                    </a:lnTo>
                    <a:lnTo>
                      <a:pt x="675626" y="591345"/>
                    </a:lnTo>
                    <a:lnTo>
                      <a:pt x="675626" y="641914"/>
                    </a:lnTo>
                    <a:close/>
                    <a:moveTo>
                      <a:pt x="675626" y="540776"/>
                    </a:moveTo>
                    <a:lnTo>
                      <a:pt x="608201" y="540776"/>
                    </a:lnTo>
                    <a:lnTo>
                      <a:pt x="608201" y="490207"/>
                    </a:lnTo>
                    <a:lnTo>
                      <a:pt x="675626" y="490207"/>
                    </a:lnTo>
                    <a:lnTo>
                      <a:pt x="675626" y="540776"/>
                    </a:lnTo>
                    <a:close/>
                    <a:moveTo>
                      <a:pt x="675626" y="440030"/>
                    </a:moveTo>
                    <a:lnTo>
                      <a:pt x="608201" y="440030"/>
                    </a:lnTo>
                    <a:lnTo>
                      <a:pt x="608201" y="389460"/>
                    </a:lnTo>
                    <a:lnTo>
                      <a:pt x="675626" y="389460"/>
                    </a:lnTo>
                    <a:lnTo>
                      <a:pt x="675626" y="440030"/>
                    </a:lnTo>
                    <a:close/>
                    <a:moveTo>
                      <a:pt x="675626" y="339283"/>
                    </a:moveTo>
                    <a:lnTo>
                      <a:pt x="608201" y="339283"/>
                    </a:lnTo>
                    <a:lnTo>
                      <a:pt x="608201" y="288714"/>
                    </a:lnTo>
                    <a:lnTo>
                      <a:pt x="675626" y="288714"/>
                    </a:lnTo>
                    <a:lnTo>
                      <a:pt x="675626" y="339283"/>
                    </a:lnTo>
                    <a:close/>
                    <a:moveTo>
                      <a:pt x="675626" y="238145"/>
                    </a:moveTo>
                    <a:lnTo>
                      <a:pt x="608201" y="238145"/>
                    </a:lnTo>
                    <a:lnTo>
                      <a:pt x="608201" y="187576"/>
                    </a:lnTo>
                    <a:lnTo>
                      <a:pt x="675626" y="187576"/>
                    </a:lnTo>
                    <a:lnTo>
                      <a:pt x="675626" y="238145"/>
                    </a:lnTo>
                    <a:close/>
                    <a:moveTo>
                      <a:pt x="675626" y="137399"/>
                    </a:moveTo>
                    <a:lnTo>
                      <a:pt x="608201" y="137399"/>
                    </a:lnTo>
                    <a:lnTo>
                      <a:pt x="608201" y="86830"/>
                    </a:lnTo>
                    <a:lnTo>
                      <a:pt x="675626" y="86830"/>
                    </a:lnTo>
                    <a:lnTo>
                      <a:pt x="675626" y="137399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C335C80-B81D-4404-B4D6-E12B825772C3}"/>
                  </a:ext>
                </a:extLst>
              </p:cNvPr>
              <p:cNvGrpSpPr/>
              <p:nvPr/>
            </p:nvGrpSpPr>
            <p:grpSpPr>
              <a:xfrm>
                <a:off x="1450136" y="3854656"/>
                <a:ext cx="698134" cy="470711"/>
                <a:chOff x="6481400" y="3038296"/>
                <a:chExt cx="698134" cy="470711"/>
              </a:xfrm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4EBB0ABD-0F50-403F-BE96-429CB3FA53FC}"/>
                    </a:ext>
                  </a:extLst>
                </p:cNvPr>
                <p:cNvSpPr/>
                <p:nvPr/>
              </p:nvSpPr>
              <p:spPr>
                <a:xfrm>
                  <a:off x="6481400" y="3038296"/>
                  <a:ext cx="698134" cy="470711"/>
                </a:xfrm>
                <a:custGeom>
                  <a:avLst/>
                  <a:gdLst>
                    <a:gd name="connsiteX0" fmla="*/ 1322 w 698133"/>
                    <a:gd name="connsiteY0" fmla="*/ 1322 h 470711"/>
                    <a:gd name="connsiteX1" fmla="*/ 1322 w 698133"/>
                    <a:gd name="connsiteY1" fmla="*/ 470447 h 470711"/>
                    <a:gd name="connsiteX2" fmla="*/ 697340 w 698133"/>
                    <a:gd name="connsiteY2" fmla="*/ 470447 h 470711"/>
                    <a:gd name="connsiteX3" fmla="*/ 697340 w 698133"/>
                    <a:gd name="connsiteY3" fmla="*/ 1322 h 470711"/>
                    <a:gd name="connsiteX4" fmla="*/ 1322 w 698133"/>
                    <a:gd name="connsiteY4" fmla="*/ 1322 h 470711"/>
                    <a:gd name="connsiteX5" fmla="*/ 662610 w 698133"/>
                    <a:gd name="connsiteY5" fmla="*/ 432543 h 470711"/>
                    <a:gd name="connsiteX6" fmla="*/ 27061 w 698133"/>
                    <a:gd name="connsiteY6" fmla="*/ 432543 h 470711"/>
                    <a:gd name="connsiteX7" fmla="*/ 27061 w 698133"/>
                    <a:gd name="connsiteY7" fmla="*/ 99519 h 470711"/>
                    <a:gd name="connsiteX8" fmla="*/ 662610 w 698133"/>
                    <a:gd name="connsiteY8" fmla="*/ 99519 h 470711"/>
                    <a:gd name="connsiteX9" fmla="*/ 662610 w 698133"/>
                    <a:gd name="connsiteY9" fmla="*/ 432543 h 470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8133" h="470711">
                      <a:moveTo>
                        <a:pt x="1322" y="1322"/>
                      </a:moveTo>
                      <a:lnTo>
                        <a:pt x="1322" y="470447"/>
                      </a:lnTo>
                      <a:lnTo>
                        <a:pt x="697340" y="470447"/>
                      </a:lnTo>
                      <a:lnTo>
                        <a:pt x="697340" y="1322"/>
                      </a:lnTo>
                      <a:lnTo>
                        <a:pt x="1322" y="1322"/>
                      </a:lnTo>
                      <a:close/>
                      <a:moveTo>
                        <a:pt x="662610" y="432543"/>
                      </a:moveTo>
                      <a:lnTo>
                        <a:pt x="27061" y="432543"/>
                      </a:lnTo>
                      <a:lnTo>
                        <a:pt x="27061" y="99519"/>
                      </a:lnTo>
                      <a:lnTo>
                        <a:pt x="662610" y="99519"/>
                      </a:lnTo>
                      <a:lnTo>
                        <a:pt x="662610" y="432543"/>
                      </a:lnTo>
                      <a:close/>
                    </a:path>
                  </a:pathLst>
                </a:custGeom>
                <a:solidFill>
                  <a:srgbClr val="006DD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6259DF30-0401-40B4-80E9-62DDAFF76D9A}"/>
                    </a:ext>
                  </a:extLst>
                </p:cNvPr>
                <p:cNvSpPr/>
                <p:nvPr/>
              </p:nvSpPr>
              <p:spPr>
                <a:xfrm>
                  <a:off x="6567785" y="3197139"/>
                  <a:ext cx="213319" cy="213319"/>
                </a:xfrm>
                <a:custGeom>
                  <a:avLst/>
                  <a:gdLst>
                    <a:gd name="connsiteX0" fmla="*/ 1322 w 213318"/>
                    <a:gd name="connsiteY0" fmla="*/ 213054 h 213318"/>
                    <a:gd name="connsiteX1" fmla="*/ 213054 w 213318"/>
                    <a:gd name="connsiteY1" fmla="*/ 213054 h 213318"/>
                    <a:gd name="connsiteX2" fmla="*/ 213054 w 213318"/>
                    <a:gd name="connsiteY2" fmla="*/ 1322 h 213318"/>
                    <a:gd name="connsiteX3" fmla="*/ 1322 w 213318"/>
                    <a:gd name="connsiteY3" fmla="*/ 1322 h 213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3318" h="213318">
                      <a:moveTo>
                        <a:pt x="1322" y="213054"/>
                      </a:moveTo>
                      <a:lnTo>
                        <a:pt x="213054" y="213054"/>
                      </a:lnTo>
                      <a:lnTo>
                        <a:pt x="213054" y="1322"/>
                      </a:lnTo>
                      <a:lnTo>
                        <a:pt x="1322" y="1322"/>
                      </a:lnTo>
                      <a:close/>
                    </a:path>
                  </a:pathLst>
                </a:custGeom>
                <a:solidFill>
                  <a:srgbClr val="006DD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81056389-3A1C-4B7F-9E57-F050A6631F6A}"/>
                    </a:ext>
                  </a:extLst>
                </p:cNvPr>
                <p:cNvSpPr/>
                <p:nvPr/>
              </p:nvSpPr>
              <p:spPr>
                <a:xfrm>
                  <a:off x="6855148" y="3378725"/>
                  <a:ext cx="229185" cy="31733"/>
                </a:xfrm>
                <a:custGeom>
                  <a:avLst/>
                  <a:gdLst>
                    <a:gd name="connsiteX0" fmla="*/ 1322 w 229185"/>
                    <a:gd name="connsiteY0" fmla="*/ 31469 h 31733"/>
                    <a:gd name="connsiteX1" fmla="*/ 228392 w 229185"/>
                    <a:gd name="connsiteY1" fmla="*/ 31469 h 31733"/>
                    <a:gd name="connsiteX2" fmla="*/ 228392 w 229185"/>
                    <a:gd name="connsiteY2" fmla="*/ 1322 h 31733"/>
                    <a:gd name="connsiteX3" fmla="*/ 1322 w 229185"/>
                    <a:gd name="connsiteY3" fmla="*/ 1322 h 3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185" h="31733">
                      <a:moveTo>
                        <a:pt x="1322" y="31469"/>
                      </a:moveTo>
                      <a:lnTo>
                        <a:pt x="228392" y="31469"/>
                      </a:lnTo>
                      <a:lnTo>
                        <a:pt x="228392" y="1322"/>
                      </a:lnTo>
                      <a:lnTo>
                        <a:pt x="1322" y="1322"/>
                      </a:lnTo>
                      <a:close/>
                    </a:path>
                  </a:pathLst>
                </a:custGeom>
                <a:solidFill>
                  <a:srgbClr val="006DD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67888F4-8652-49B4-B01C-A8BDC3F7B96D}"/>
                    </a:ext>
                  </a:extLst>
                </p:cNvPr>
                <p:cNvSpPr/>
                <p:nvPr/>
              </p:nvSpPr>
              <p:spPr>
                <a:xfrm>
                  <a:off x="6855148" y="3318079"/>
                  <a:ext cx="229185" cy="31733"/>
                </a:xfrm>
                <a:custGeom>
                  <a:avLst/>
                  <a:gdLst>
                    <a:gd name="connsiteX0" fmla="*/ 1322 w 229185"/>
                    <a:gd name="connsiteY0" fmla="*/ 31645 h 31733"/>
                    <a:gd name="connsiteX1" fmla="*/ 228392 w 229185"/>
                    <a:gd name="connsiteY1" fmla="*/ 31645 h 31733"/>
                    <a:gd name="connsiteX2" fmla="*/ 228392 w 229185"/>
                    <a:gd name="connsiteY2" fmla="*/ 1322 h 31733"/>
                    <a:gd name="connsiteX3" fmla="*/ 1322 w 229185"/>
                    <a:gd name="connsiteY3" fmla="*/ 1322 h 3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185" h="31733">
                      <a:moveTo>
                        <a:pt x="1322" y="31645"/>
                      </a:moveTo>
                      <a:lnTo>
                        <a:pt x="228392" y="31645"/>
                      </a:lnTo>
                      <a:lnTo>
                        <a:pt x="228392" y="1322"/>
                      </a:lnTo>
                      <a:lnTo>
                        <a:pt x="1322" y="1322"/>
                      </a:lnTo>
                      <a:close/>
                    </a:path>
                  </a:pathLst>
                </a:custGeom>
                <a:solidFill>
                  <a:srgbClr val="006DD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5D081F82-B85F-4E8A-A7DE-583294131970}"/>
                    </a:ext>
                  </a:extLst>
                </p:cNvPr>
                <p:cNvSpPr/>
                <p:nvPr/>
              </p:nvSpPr>
              <p:spPr>
                <a:xfrm>
                  <a:off x="6855148" y="3257609"/>
                  <a:ext cx="229185" cy="31733"/>
                </a:xfrm>
                <a:custGeom>
                  <a:avLst/>
                  <a:gdLst>
                    <a:gd name="connsiteX0" fmla="*/ 1322 w 229185"/>
                    <a:gd name="connsiteY0" fmla="*/ 31645 h 31733"/>
                    <a:gd name="connsiteX1" fmla="*/ 228392 w 229185"/>
                    <a:gd name="connsiteY1" fmla="*/ 31645 h 31733"/>
                    <a:gd name="connsiteX2" fmla="*/ 228392 w 229185"/>
                    <a:gd name="connsiteY2" fmla="*/ 1322 h 31733"/>
                    <a:gd name="connsiteX3" fmla="*/ 1322 w 229185"/>
                    <a:gd name="connsiteY3" fmla="*/ 1322 h 3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185" h="31733">
                      <a:moveTo>
                        <a:pt x="1322" y="31645"/>
                      </a:moveTo>
                      <a:lnTo>
                        <a:pt x="228392" y="31645"/>
                      </a:lnTo>
                      <a:lnTo>
                        <a:pt x="228392" y="1322"/>
                      </a:lnTo>
                      <a:lnTo>
                        <a:pt x="1322" y="1322"/>
                      </a:lnTo>
                      <a:close/>
                    </a:path>
                  </a:pathLst>
                </a:custGeom>
                <a:solidFill>
                  <a:srgbClr val="006DD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86358CA7-2A41-4D64-9B5A-83B095A8B210}"/>
                    </a:ext>
                  </a:extLst>
                </p:cNvPr>
                <p:cNvSpPr/>
                <p:nvPr/>
              </p:nvSpPr>
              <p:spPr>
                <a:xfrm>
                  <a:off x="6855148" y="3197139"/>
                  <a:ext cx="229185" cy="31733"/>
                </a:xfrm>
                <a:custGeom>
                  <a:avLst/>
                  <a:gdLst>
                    <a:gd name="connsiteX0" fmla="*/ 1322 w 229185"/>
                    <a:gd name="connsiteY0" fmla="*/ 31469 h 31733"/>
                    <a:gd name="connsiteX1" fmla="*/ 228392 w 229185"/>
                    <a:gd name="connsiteY1" fmla="*/ 31469 h 31733"/>
                    <a:gd name="connsiteX2" fmla="*/ 228392 w 229185"/>
                    <a:gd name="connsiteY2" fmla="*/ 1322 h 31733"/>
                    <a:gd name="connsiteX3" fmla="*/ 1322 w 229185"/>
                    <a:gd name="connsiteY3" fmla="*/ 1322 h 31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185" h="31733">
                      <a:moveTo>
                        <a:pt x="1322" y="31469"/>
                      </a:moveTo>
                      <a:lnTo>
                        <a:pt x="228392" y="31469"/>
                      </a:lnTo>
                      <a:lnTo>
                        <a:pt x="228392" y="1322"/>
                      </a:lnTo>
                      <a:lnTo>
                        <a:pt x="1322" y="1322"/>
                      </a:lnTo>
                      <a:close/>
                    </a:path>
                  </a:pathLst>
                </a:custGeom>
                <a:solidFill>
                  <a:srgbClr val="006DD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</p:grp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1960A8B-D5F5-4A3A-B3FB-DDF94B8860A4}"/>
                  </a:ext>
                </a:extLst>
              </p:cNvPr>
              <p:cNvSpPr/>
              <p:nvPr/>
            </p:nvSpPr>
            <p:spPr>
              <a:xfrm>
                <a:off x="1389589" y="6031074"/>
                <a:ext cx="819228" cy="492746"/>
              </a:xfrm>
              <a:custGeom>
                <a:avLst/>
                <a:gdLst>
                  <a:gd name="connsiteX0" fmla="*/ 749623 w 819227"/>
                  <a:gd name="connsiteY0" fmla="*/ 254157 h 492745"/>
                  <a:gd name="connsiteX1" fmla="*/ 818396 w 819227"/>
                  <a:gd name="connsiteY1" fmla="*/ 368275 h 492745"/>
                  <a:gd name="connsiteX2" fmla="*/ 732695 w 819227"/>
                  <a:gd name="connsiteY2" fmla="*/ 488892 h 492745"/>
                  <a:gd name="connsiteX3" fmla="*/ 715766 w 819227"/>
                  <a:gd name="connsiteY3" fmla="*/ 492821 h 492745"/>
                  <a:gd name="connsiteX4" fmla="*/ 125680 w 819227"/>
                  <a:gd name="connsiteY4" fmla="*/ 492821 h 492745"/>
                  <a:gd name="connsiteX5" fmla="*/ 1134 w 819227"/>
                  <a:gd name="connsiteY5" fmla="*/ 355276 h 492745"/>
                  <a:gd name="connsiteX6" fmla="*/ 125680 w 819227"/>
                  <a:gd name="connsiteY6" fmla="*/ 217730 h 492745"/>
                  <a:gd name="connsiteX7" fmla="*/ 139888 w 819227"/>
                  <a:gd name="connsiteY7" fmla="*/ 219091 h 492745"/>
                  <a:gd name="connsiteX8" fmla="*/ 234659 w 819227"/>
                  <a:gd name="connsiteY8" fmla="*/ 161956 h 492745"/>
                  <a:gd name="connsiteX9" fmla="*/ 265796 w 819227"/>
                  <a:gd name="connsiteY9" fmla="*/ 167095 h 492745"/>
                  <a:gd name="connsiteX10" fmla="*/ 265796 w 819227"/>
                  <a:gd name="connsiteY10" fmla="*/ 161956 h 492745"/>
                  <a:gd name="connsiteX11" fmla="*/ 411050 w 819227"/>
                  <a:gd name="connsiteY11" fmla="*/ 1134 h 492745"/>
                  <a:gd name="connsiteX12" fmla="*/ 542096 w 819227"/>
                  <a:gd name="connsiteY12" fmla="*/ 94544 h 492745"/>
                  <a:gd name="connsiteX13" fmla="*/ 610869 w 819227"/>
                  <a:gd name="connsiteY13" fmla="*/ 73836 h 492745"/>
                  <a:gd name="connsiteX14" fmla="*/ 750984 w 819227"/>
                  <a:gd name="connsiteY14" fmla="*/ 229520 h 492745"/>
                  <a:gd name="connsiteX15" fmla="*/ 749623 w 819227"/>
                  <a:gd name="connsiteY15" fmla="*/ 254157 h 492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19227" h="492745">
                    <a:moveTo>
                      <a:pt x="749623" y="254157"/>
                    </a:moveTo>
                    <a:cubicBezTo>
                      <a:pt x="791189" y="273655"/>
                      <a:pt x="818396" y="317791"/>
                      <a:pt x="818396" y="368275"/>
                    </a:cubicBezTo>
                    <a:cubicBezTo>
                      <a:pt x="818396" y="426618"/>
                      <a:pt x="782120" y="475893"/>
                      <a:pt x="732695" y="488892"/>
                    </a:cubicBezTo>
                    <a:lnTo>
                      <a:pt x="715766" y="492821"/>
                    </a:lnTo>
                    <a:lnTo>
                      <a:pt x="125680" y="492821"/>
                    </a:lnTo>
                    <a:cubicBezTo>
                      <a:pt x="56908" y="492821"/>
                      <a:pt x="1134" y="430548"/>
                      <a:pt x="1134" y="355276"/>
                    </a:cubicBezTo>
                    <a:cubicBezTo>
                      <a:pt x="1134" y="280004"/>
                      <a:pt x="56908" y="217730"/>
                      <a:pt x="125680" y="217730"/>
                    </a:cubicBezTo>
                    <a:cubicBezTo>
                      <a:pt x="130819" y="217730"/>
                      <a:pt x="134749" y="217730"/>
                      <a:pt x="139888" y="219091"/>
                    </a:cubicBezTo>
                    <a:cubicBezTo>
                      <a:pt x="160596" y="182815"/>
                      <a:pt x="195662" y="161956"/>
                      <a:pt x="234659" y="161956"/>
                    </a:cubicBezTo>
                    <a:cubicBezTo>
                      <a:pt x="245088" y="161956"/>
                      <a:pt x="255366" y="163317"/>
                      <a:pt x="265796" y="167095"/>
                    </a:cubicBezTo>
                    <a:cubicBezTo>
                      <a:pt x="265796" y="165735"/>
                      <a:pt x="265796" y="163165"/>
                      <a:pt x="265796" y="161956"/>
                    </a:cubicBezTo>
                    <a:cubicBezTo>
                      <a:pt x="265796" y="72476"/>
                      <a:pt x="330638" y="1134"/>
                      <a:pt x="411050" y="1134"/>
                    </a:cubicBezTo>
                    <a:cubicBezTo>
                      <a:pt x="466824" y="1134"/>
                      <a:pt x="518668" y="38770"/>
                      <a:pt x="542096" y="94544"/>
                    </a:cubicBezTo>
                    <a:cubicBezTo>
                      <a:pt x="562803" y="81545"/>
                      <a:pt x="586231" y="73836"/>
                      <a:pt x="610869" y="73836"/>
                    </a:cubicBezTo>
                    <a:cubicBezTo>
                      <a:pt x="688710" y="73836"/>
                      <a:pt x="750984" y="143969"/>
                      <a:pt x="750984" y="229520"/>
                    </a:cubicBezTo>
                    <a:cubicBezTo>
                      <a:pt x="752193" y="237380"/>
                      <a:pt x="750984" y="245088"/>
                      <a:pt x="749623" y="254157"/>
                    </a:cubicBez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AED1418-8FC4-4667-AC9C-F2D94D79C745}"/>
                </a:ext>
              </a:extLst>
            </p:cNvPr>
            <p:cNvSpPr/>
            <p:nvPr/>
          </p:nvSpPr>
          <p:spPr>
            <a:xfrm>
              <a:off x="109808" y="108097"/>
              <a:ext cx="2002778" cy="6641805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8DF959-65BF-4852-BA7A-17111EADC0D4}"/>
                </a:ext>
              </a:extLst>
            </p:cNvPr>
            <p:cNvSpPr txBox="1"/>
            <p:nvPr/>
          </p:nvSpPr>
          <p:spPr>
            <a:xfrm rot="16200000">
              <a:off x="-1199643" y="4960972"/>
              <a:ext cx="3054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6DD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 sources</a:t>
              </a:r>
              <a:endParaRPr lang="en-SE" sz="2800" dirty="0">
                <a:solidFill>
                  <a:srgbClr val="006DD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A592095D-9421-4B6B-8B41-8A7BC0B600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19468" y="2263320"/>
            <a:ext cx="718944" cy="718944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A54E836-015D-4975-A213-F04F5DC78664}"/>
              </a:ext>
            </a:extLst>
          </p:cNvPr>
          <p:cNvGrpSpPr/>
          <p:nvPr/>
        </p:nvGrpSpPr>
        <p:grpSpPr>
          <a:xfrm>
            <a:off x="6782875" y="2294804"/>
            <a:ext cx="450327" cy="600436"/>
            <a:chOff x="6861324" y="1084690"/>
            <a:chExt cx="450327" cy="6004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8426EFE-804A-4586-8C2F-C0C4C2DB2458}"/>
                </a:ext>
              </a:extLst>
            </p:cNvPr>
            <p:cNvSpPr/>
            <p:nvPr/>
          </p:nvSpPr>
          <p:spPr>
            <a:xfrm>
              <a:off x="7057967" y="1360890"/>
              <a:ext cx="60044" cy="75054"/>
            </a:xfrm>
            <a:custGeom>
              <a:avLst/>
              <a:gdLst>
                <a:gd name="connsiteX0" fmla="*/ 50287 w 60043"/>
                <a:gd name="connsiteY0" fmla="*/ 21766 h 75054"/>
                <a:gd name="connsiteX1" fmla="*/ 44282 w 60043"/>
                <a:gd name="connsiteY1" fmla="*/ 14260 h 75054"/>
                <a:gd name="connsiteX2" fmla="*/ 35276 w 60043"/>
                <a:gd name="connsiteY2" fmla="*/ 11258 h 75054"/>
                <a:gd name="connsiteX3" fmla="*/ 24768 w 60043"/>
                <a:gd name="connsiteY3" fmla="*/ 14260 h 75054"/>
                <a:gd name="connsiteX4" fmla="*/ 17263 w 60043"/>
                <a:gd name="connsiteY4" fmla="*/ 20265 h 75054"/>
                <a:gd name="connsiteX5" fmla="*/ 12759 w 60043"/>
                <a:gd name="connsiteY5" fmla="*/ 29271 h 75054"/>
                <a:gd name="connsiteX6" fmla="*/ 11258 w 60043"/>
                <a:gd name="connsiteY6" fmla="*/ 41280 h 75054"/>
                <a:gd name="connsiteX7" fmla="*/ 12759 w 60043"/>
                <a:gd name="connsiteY7" fmla="*/ 54790 h 75054"/>
                <a:gd name="connsiteX8" fmla="*/ 17263 w 60043"/>
                <a:gd name="connsiteY8" fmla="*/ 63796 h 75054"/>
                <a:gd name="connsiteX9" fmla="*/ 24768 w 60043"/>
                <a:gd name="connsiteY9" fmla="*/ 68300 h 75054"/>
                <a:gd name="connsiteX10" fmla="*/ 33775 w 60043"/>
                <a:gd name="connsiteY10" fmla="*/ 69801 h 75054"/>
                <a:gd name="connsiteX11" fmla="*/ 41280 w 60043"/>
                <a:gd name="connsiteY11" fmla="*/ 68300 h 75054"/>
                <a:gd name="connsiteX12" fmla="*/ 48785 w 60043"/>
                <a:gd name="connsiteY12" fmla="*/ 62295 h 75054"/>
                <a:gd name="connsiteX13" fmla="*/ 53289 w 60043"/>
                <a:gd name="connsiteY13" fmla="*/ 53289 h 75054"/>
                <a:gd name="connsiteX14" fmla="*/ 54790 w 60043"/>
                <a:gd name="connsiteY14" fmla="*/ 39779 h 75054"/>
                <a:gd name="connsiteX15" fmla="*/ 53289 w 60043"/>
                <a:gd name="connsiteY15" fmla="*/ 27770 h 75054"/>
                <a:gd name="connsiteX16" fmla="*/ 50287 w 60043"/>
                <a:gd name="connsiteY16" fmla="*/ 21766 h 7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043" h="75054">
                  <a:moveTo>
                    <a:pt x="50287" y="21766"/>
                  </a:moveTo>
                  <a:cubicBezTo>
                    <a:pt x="48785" y="18764"/>
                    <a:pt x="45783" y="17263"/>
                    <a:pt x="44282" y="14260"/>
                  </a:cubicBezTo>
                  <a:cubicBezTo>
                    <a:pt x="41280" y="12759"/>
                    <a:pt x="38278" y="11258"/>
                    <a:pt x="35276" y="11258"/>
                  </a:cubicBezTo>
                  <a:cubicBezTo>
                    <a:pt x="30772" y="11258"/>
                    <a:pt x="27770" y="12759"/>
                    <a:pt x="24768" y="14260"/>
                  </a:cubicBezTo>
                  <a:cubicBezTo>
                    <a:pt x="21766" y="15761"/>
                    <a:pt x="20265" y="18764"/>
                    <a:pt x="17263" y="20265"/>
                  </a:cubicBezTo>
                  <a:cubicBezTo>
                    <a:pt x="15761" y="23267"/>
                    <a:pt x="14260" y="26269"/>
                    <a:pt x="12759" y="29271"/>
                  </a:cubicBezTo>
                  <a:cubicBezTo>
                    <a:pt x="11258" y="32273"/>
                    <a:pt x="11258" y="36777"/>
                    <a:pt x="11258" y="41280"/>
                  </a:cubicBezTo>
                  <a:cubicBezTo>
                    <a:pt x="11258" y="47284"/>
                    <a:pt x="11258" y="51788"/>
                    <a:pt x="12759" y="54790"/>
                  </a:cubicBezTo>
                  <a:cubicBezTo>
                    <a:pt x="14260" y="59293"/>
                    <a:pt x="15761" y="62295"/>
                    <a:pt x="17263" y="63796"/>
                  </a:cubicBezTo>
                  <a:cubicBezTo>
                    <a:pt x="18764" y="66798"/>
                    <a:pt x="21766" y="68300"/>
                    <a:pt x="24768" y="68300"/>
                  </a:cubicBezTo>
                  <a:cubicBezTo>
                    <a:pt x="27770" y="69801"/>
                    <a:pt x="30772" y="69801"/>
                    <a:pt x="33775" y="69801"/>
                  </a:cubicBezTo>
                  <a:cubicBezTo>
                    <a:pt x="36777" y="69801"/>
                    <a:pt x="39779" y="69801"/>
                    <a:pt x="41280" y="68300"/>
                  </a:cubicBezTo>
                  <a:cubicBezTo>
                    <a:pt x="44282" y="66798"/>
                    <a:pt x="45783" y="65297"/>
                    <a:pt x="48785" y="62295"/>
                  </a:cubicBezTo>
                  <a:cubicBezTo>
                    <a:pt x="50287" y="59293"/>
                    <a:pt x="51788" y="56291"/>
                    <a:pt x="53289" y="53289"/>
                  </a:cubicBezTo>
                  <a:cubicBezTo>
                    <a:pt x="54790" y="50287"/>
                    <a:pt x="54790" y="45783"/>
                    <a:pt x="54790" y="39779"/>
                  </a:cubicBezTo>
                  <a:cubicBezTo>
                    <a:pt x="54790" y="35276"/>
                    <a:pt x="54790" y="32273"/>
                    <a:pt x="53289" y="27770"/>
                  </a:cubicBezTo>
                  <a:cubicBezTo>
                    <a:pt x="53289" y="27770"/>
                    <a:pt x="51788" y="24768"/>
                    <a:pt x="50287" y="21766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DC69DB0-1ADA-4611-AD13-F612273188F0}"/>
                </a:ext>
              </a:extLst>
            </p:cNvPr>
            <p:cNvSpPr/>
            <p:nvPr/>
          </p:nvSpPr>
          <p:spPr>
            <a:xfrm>
              <a:off x="6861324" y="1084690"/>
              <a:ext cx="450327" cy="600436"/>
            </a:xfrm>
            <a:custGeom>
              <a:avLst/>
              <a:gdLst>
                <a:gd name="connsiteX0" fmla="*/ 227415 w 450326"/>
                <a:gd name="connsiteY0" fmla="*/ 11258 h 600435"/>
                <a:gd name="connsiteX1" fmla="*/ 11258 w 450326"/>
                <a:gd name="connsiteY1" fmla="*/ 96820 h 600435"/>
                <a:gd name="connsiteX2" fmla="*/ 11258 w 450326"/>
                <a:gd name="connsiteY2" fmla="*/ 502114 h 600435"/>
                <a:gd name="connsiteX3" fmla="*/ 227415 w 450326"/>
                <a:gd name="connsiteY3" fmla="*/ 589177 h 600435"/>
                <a:gd name="connsiteX4" fmla="*/ 443572 w 450326"/>
                <a:gd name="connsiteY4" fmla="*/ 503615 h 600435"/>
                <a:gd name="connsiteX5" fmla="*/ 443572 w 450326"/>
                <a:gd name="connsiteY5" fmla="*/ 98321 h 600435"/>
                <a:gd name="connsiteX6" fmla="*/ 227415 w 450326"/>
                <a:gd name="connsiteY6" fmla="*/ 11258 h 600435"/>
                <a:gd name="connsiteX7" fmla="*/ 162868 w 450326"/>
                <a:gd name="connsiteY7" fmla="*/ 350504 h 600435"/>
                <a:gd name="connsiteX8" fmla="*/ 159866 w 450326"/>
                <a:gd name="connsiteY8" fmla="*/ 359511 h 600435"/>
                <a:gd name="connsiteX9" fmla="*/ 153862 w 450326"/>
                <a:gd name="connsiteY9" fmla="*/ 367016 h 600435"/>
                <a:gd name="connsiteX10" fmla="*/ 144855 w 450326"/>
                <a:gd name="connsiteY10" fmla="*/ 373021 h 600435"/>
                <a:gd name="connsiteX11" fmla="*/ 131345 w 450326"/>
                <a:gd name="connsiteY11" fmla="*/ 377524 h 600435"/>
                <a:gd name="connsiteX12" fmla="*/ 113332 w 450326"/>
                <a:gd name="connsiteY12" fmla="*/ 379025 h 600435"/>
                <a:gd name="connsiteX13" fmla="*/ 102825 w 450326"/>
                <a:gd name="connsiteY13" fmla="*/ 379025 h 600435"/>
                <a:gd name="connsiteX14" fmla="*/ 93818 w 450326"/>
                <a:gd name="connsiteY14" fmla="*/ 377524 h 600435"/>
                <a:gd name="connsiteX15" fmla="*/ 86313 w 450326"/>
                <a:gd name="connsiteY15" fmla="*/ 376023 h 600435"/>
                <a:gd name="connsiteX16" fmla="*/ 80308 w 450326"/>
                <a:gd name="connsiteY16" fmla="*/ 373021 h 600435"/>
                <a:gd name="connsiteX17" fmla="*/ 80308 w 450326"/>
                <a:gd name="connsiteY17" fmla="*/ 341498 h 600435"/>
                <a:gd name="connsiteX18" fmla="*/ 87814 w 450326"/>
                <a:gd name="connsiteY18" fmla="*/ 346001 h 600435"/>
                <a:gd name="connsiteX19" fmla="*/ 95319 w 450326"/>
                <a:gd name="connsiteY19" fmla="*/ 350504 h 600435"/>
                <a:gd name="connsiteX20" fmla="*/ 104326 w 450326"/>
                <a:gd name="connsiteY20" fmla="*/ 353506 h 600435"/>
                <a:gd name="connsiteX21" fmla="*/ 113332 w 450326"/>
                <a:gd name="connsiteY21" fmla="*/ 355008 h 600435"/>
                <a:gd name="connsiteX22" fmla="*/ 119337 w 450326"/>
                <a:gd name="connsiteY22" fmla="*/ 353506 h 600435"/>
                <a:gd name="connsiteX23" fmla="*/ 122339 w 450326"/>
                <a:gd name="connsiteY23" fmla="*/ 352005 h 600435"/>
                <a:gd name="connsiteX24" fmla="*/ 123840 w 450326"/>
                <a:gd name="connsiteY24" fmla="*/ 349003 h 600435"/>
                <a:gd name="connsiteX25" fmla="*/ 123840 w 450326"/>
                <a:gd name="connsiteY25" fmla="*/ 346001 h 600435"/>
                <a:gd name="connsiteX26" fmla="*/ 122339 w 450326"/>
                <a:gd name="connsiteY26" fmla="*/ 341498 h 600435"/>
                <a:gd name="connsiteX27" fmla="*/ 119337 w 450326"/>
                <a:gd name="connsiteY27" fmla="*/ 338496 h 600435"/>
                <a:gd name="connsiteX28" fmla="*/ 113332 w 450326"/>
                <a:gd name="connsiteY28" fmla="*/ 335493 h 600435"/>
                <a:gd name="connsiteX29" fmla="*/ 105827 w 450326"/>
                <a:gd name="connsiteY29" fmla="*/ 332491 h 600435"/>
                <a:gd name="connsiteX30" fmla="*/ 92317 w 450326"/>
                <a:gd name="connsiteY30" fmla="*/ 324986 h 600435"/>
                <a:gd name="connsiteX31" fmla="*/ 83310 w 450326"/>
                <a:gd name="connsiteY31" fmla="*/ 317480 h 600435"/>
                <a:gd name="connsiteX32" fmla="*/ 78807 w 450326"/>
                <a:gd name="connsiteY32" fmla="*/ 308474 h 600435"/>
                <a:gd name="connsiteX33" fmla="*/ 77306 w 450326"/>
                <a:gd name="connsiteY33" fmla="*/ 297966 h 600435"/>
                <a:gd name="connsiteX34" fmla="*/ 80308 w 450326"/>
                <a:gd name="connsiteY34" fmla="*/ 282955 h 600435"/>
                <a:gd name="connsiteX35" fmla="*/ 89315 w 450326"/>
                <a:gd name="connsiteY35" fmla="*/ 270947 h 600435"/>
                <a:gd name="connsiteX36" fmla="*/ 104326 w 450326"/>
                <a:gd name="connsiteY36" fmla="*/ 263441 h 600435"/>
                <a:gd name="connsiteX37" fmla="*/ 123840 w 450326"/>
                <a:gd name="connsiteY37" fmla="*/ 260439 h 600435"/>
                <a:gd name="connsiteX38" fmla="*/ 134348 w 450326"/>
                <a:gd name="connsiteY38" fmla="*/ 260439 h 600435"/>
                <a:gd name="connsiteX39" fmla="*/ 143354 w 450326"/>
                <a:gd name="connsiteY39" fmla="*/ 261940 h 600435"/>
                <a:gd name="connsiteX40" fmla="*/ 150859 w 450326"/>
                <a:gd name="connsiteY40" fmla="*/ 263441 h 600435"/>
                <a:gd name="connsiteX41" fmla="*/ 156864 w 450326"/>
                <a:gd name="connsiteY41" fmla="*/ 264942 h 600435"/>
                <a:gd name="connsiteX42" fmla="*/ 156864 w 450326"/>
                <a:gd name="connsiteY42" fmla="*/ 294964 h 600435"/>
                <a:gd name="connsiteX43" fmla="*/ 150859 w 450326"/>
                <a:gd name="connsiteY43" fmla="*/ 291962 h 600435"/>
                <a:gd name="connsiteX44" fmla="*/ 143354 w 450326"/>
                <a:gd name="connsiteY44" fmla="*/ 288960 h 600435"/>
                <a:gd name="connsiteX45" fmla="*/ 135849 w 450326"/>
                <a:gd name="connsiteY45" fmla="*/ 287459 h 600435"/>
                <a:gd name="connsiteX46" fmla="*/ 126842 w 450326"/>
                <a:gd name="connsiteY46" fmla="*/ 287459 h 600435"/>
                <a:gd name="connsiteX47" fmla="*/ 117835 w 450326"/>
                <a:gd name="connsiteY47" fmla="*/ 288960 h 600435"/>
                <a:gd name="connsiteX48" fmla="*/ 114833 w 450326"/>
                <a:gd name="connsiteY48" fmla="*/ 294964 h 600435"/>
                <a:gd name="connsiteX49" fmla="*/ 116334 w 450326"/>
                <a:gd name="connsiteY49" fmla="*/ 297966 h 600435"/>
                <a:gd name="connsiteX50" fmla="*/ 119337 w 450326"/>
                <a:gd name="connsiteY50" fmla="*/ 300968 h 600435"/>
                <a:gd name="connsiteX51" fmla="*/ 123840 w 450326"/>
                <a:gd name="connsiteY51" fmla="*/ 303971 h 600435"/>
                <a:gd name="connsiteX52" fmla="*/ 131345 w 450326"/>
                <a:gd name="connsiteY52" fmla="*/ 306973 h 600435"/>
                <a:gd name="connsiteX53" fmla="*/ 144855 w 450326"/>
                <a:gd name="connsiteY53" fmla="*/ 312977 h 600435"/>
                <a:gd name="connsiteX54" fmla="*/ 155363 w 450326"/>
                <a:gd name="connsiteY54" fmla="*/ 320482 h 600435"/>
                <a:gd name="connsiteX55" fmla="*/ 162868 w 450326"/>
                <a:gd name="connsiteY55" fmla="*/ 329489 h 600435"/>
                <a:gd name="connsiteX56" fmla="*/ 165870 w 450326"/>
                <a:gd name="connsiteY56" fmla="*/ 342999 h 600435"/>
                <a:gd name="connsiteX57" fmla="*/ 162868 w 450326"/>
                <a:gd name="connsiteY57" fmla="*/ 350504 h 600435"/>
                <a:gd name="connsiteX58" fmla="*/ 251432 w 450326"/>
                <a:gd name="connsiteY58" fmla="*/ 407546 h 600435"/>
                <a:gd name="connsiteX59" fmla="*/ 225914 w 450326"/>
                <a:gd name="connsiteY59" fmla="*/ 380526 h 600435"/>
                <a:gd name="connsiteX60" fmla="*/ 204899 w 450326"/>
                <a:gd name="connsiteY60" fmla="*/ 376023 h 600435"/>
                <a:gd name="connsiteX61" fmla="*/ 188387 w 450326"/>
                <a:gd name="connsiteY61" fmla="*/ 364014 h 600435"/>
                <a:gd name="connsiteX62" fmla="*/ 176378 w 450326"/>
                <a:gd name="connsiteY62" fmla="*/ 346001 h 600435"/>
                <a:gd name="connsiteX63" fmla="*/ 171875 w 450326"/>
                <a:gd name="connsiteY63" fmla="*/ 321984 h 600435"/>
                <a:gd name="connsiteX64" fmla="*/ 176378 w 450326"/>
                <a:gd name="connsiteY64" fmla="*/ 296465 h 600435"/>
                <a:gd name="connsiteX65" fmla="*/ 188387 w 450326"/>
                <a:gd name="connsiteY65" fmla="*/ 276951 h 600435"/>
                <a:gd name="connsiteX66" fmla="*/ 206400 w 450326"/>
                <a:gd name="connsiteY66" fmla="*/ 264942 h 600435"/>
                <a:gd name="connsiteX67" fmla="*/ 230417 w 450326"/>
                <a:gd name="connsiteY67" fmla="*/ 260439 h 600435"/>
                <a:gd name="connsiteX68" fmla="*/ 252933 w 450326"/>
                <a:gd name="connsiteY68" fmla="*/ 264942 h 600435"/>
                <a:gd name="connsiteX69" fmla="*/ 270947 w 450326"/>
                <a:gd name="connsiteY69" fmla="*/ 276951 h 600435"/>
                <a:gd name="connsiteX70" fmla="*/ 282955 w 450326"/>
                <a:gd name="connsiteY70" fmla="*/ 294964 h 600435"/>
                <a:gd name="connsiteX71" fmla="*/ 287459 w 450326"/>
                <a:gd name="connsiteY71" fmla="*/ 320482 h 600435"/>
                <a:gd name="connsiteX72" fmla="*/ 284456 w 450326"/>
                <a:gd name="connsiteY72" fmla="*/ 338496 h 600435"/>
                <a:gd name="connsiteX73" fmla="*/ 276951 w 450326"/>
                <a:gd name="connsiteY73" fmla="*/ 353506 h 600435"/>
                <a:gd name="connsiteX74" fmla="*/ 266443 w 450326"/>
                <a:gd name="connsiteY74" fmla="*/ 365515 h 600435"/>
                <a:gd name="connsiteX75" fmla="*/ 252933 w 450326"/>
                <a:gd name="connsiteY75" fmla="*/ 374522 h 600435"/>
                <a:gd name="connsiteX76" fmla="*/ 291962 w 450326"/>
                <a:gd name="connsiteY76" fmla="*/ 407546 h 600435"/>
                <a:gd name="connsiteX77" fmla="*/ 251432 w 450326"/>
                <a:gd name="connsiteY77" fmla="*/ 407546 h 600435"/>
                <a:gd name="connsiteX78" fmla="*/ 380526 w 450326"/>
                <a:gd name="connsiteY78" fmla="*/ 377524 h 600435"/>
                <a:gd name="connsiteX79" fmla="*/ 305472 w 450326"/>
                <a:gd name="connsiteY79" fmla="*/ 377524 h 600435"/>
                <a:gd name="connsiteX80" fmla="*/ 305472 w 450326"/>
                <a:gd name="connsiteY80" fmla="*/ 261940 h 600435"/>
                <a:gd name="connsiteX81" fmla="*/ 339997 w 450326"/>
                <a:gd name="connsiteY81" fmla="*/ 261940 h 600435"/>
                <a:gd name="connsiteX82" fmla="*/ 339997 w 450326"/>
                <a:gd name="connsiteY82" fmla="*/ 350504 h 600435"/>
                <a:gd name="connsiteX83" fmla="*/ 380526 w 450326"/>
                <a:gd name="connsiteY83" fmla="*/ 350504 h 600435"/>
                <a:gd name="connsiteX84" fmla="*/ 380526 w 450326"/>
                <a:gd name="connsiteY84" fmla="*/ 377524 h 600435"/>
                <a:gd name="connsiteX85" fmla="*/ 227415 w 450326"/>
                <a:gd name="connsiteY85" fmla="*/ 137350 h 600435"/>
                <a:gd name="connsiteX86" fmla="*/ 72803 w 450326"/>
                <a:gd name="connsiteY86" fmla="*/ 90816 h 600435"/>
                <a:gd name="connsiteX87" fmla="*/ 227415 w 450326"/>
                <a:gd name="connsiteY87" fmla="*/ 44282 h 600435"/>
                <a:gd name="connsiteX88" fmla="*/ 382027 w 450326"/>
                <a:gd name="connsiteY88" fmla="*/ 90816 h 600435"/>
                <a:gd name="connsiteX89" fmla="*/ 227415 w 450326"/>
                <a:gd name="connsiteY89" fmla="*/ 137350 h 60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450326" h="600435">
                  <a:moveTo>
                    <a:pt x="227415" y="11258"/>
                  </a:moveTo>
                  <a:cubicBezTo>
                    <a:pt x="107328" y="11258"/>
                    <a:pt x="11258" y="51788"/>
                    <a:pt x="11258" y="96820"/>
                  </a:cubicBezTo>
                  <a:lnTo>
                    <a:pt x="11258" y="502114"/>
                  </a:lnTo>
                  <a:cubicBezTo>
                    <a:pt x="11258" y="547147"/>
                    <a:pt x="108829" y="589177"/>
                    <a:pt x="227415" y="589177"/>
                  </a:cubicBezTo>
                  <a:cubicBezTo>
                    <a:pt x="347502" y="589177"/>
                    <a:pt x="443572" y="548648"/>
                    <a:pt x="443572" y="503615"/>
                  </a:cubicBezTo>
                  <a:lnTo>
                    <a:pt x="443572" y="98321"/>
                  </a:lnTo>
                  <a:cubicBezTo>
                    <a:pt x="445073" y="53289"/>
                    <a:pt x="347502" y="11258"/>
                    <a:pt x="227415" y="11258"/>
                  </a:cubicBezTo>
                  <a:close/>
                  <a:moveTo>
                    <a:pt x="162868" y="350504"/>
                  </a:moveTo>
                  <a:cubicBezTo>
                    <a:pt x="162868" y="353506"/>
                    <a:pt x="161367" y="356509"/>
                    <a:pt x="159866" y="359511"/>
                  </a:cubicBezTo>
                  <a:cubicBezTo>
                    <a:pt x="158365" y="362513"/>
                    <a:pt x="156864" y="365515"/>
                    <a:pt x="153862" y="367016"/>
                  </a:cubicBezTo>
                  <a:cubicBezTo>
                    <a:pt x="150859" y="370018"/>
                    <a:pt x="147857" y="371520"/>
                    <a:pt x="144855" y="373021"/>
                  </a:cubicBezTo>
                  <a:cubicBezTo>
                    <a:pt x="141853" y="374522"/>
                    <a:pt x="137350" y="376023"/>
                    <a:pt x="131345" y="377524"/>
                  </a:cubicBezTo>
                  <a:cubicBezTo>
                    <a:pt x="126842" y="379025"/>
                    <a:pt x="120838" y="379025"/>
                    <a:pt x="113332" y="379025"/>
                  </a:cubicBezTo>
                  <a:cubicBezTo>
                    <a:pt x="110330" y="379025"/>
                    <a:pt x="105827" y="379025"/>
                    <a:pt x="102825" y="379025"/>
                  </a:cubicBezTo>
                  <a:cubicBezTo>
                    <a:pt x="99822" y="379025"/>
                    <a:pt x="96820" y="379025"/>
                    <a:pt x="93818" y="377524"/>
                  </a:cubicBezTo>
                  <a:cubicBezTo>
                    <a:pt x="90816" y="377524"/>
                    <a:pt x="87814" y="376023"/>
                    <a:pt x="86313" y="376023"/>
                  </a:cubicBezTo>
                  <a:cubicBezTo>
                    <a:pt x="83310" y="376023"/>
                    <a:pt x="81809" y="374522"/>
                    <a:pt x="80308" y="373021"/>
                  </a:cubicBezTo>
                  <a:lnTo>
                    <a:pt x="80308" y="341498"/>
                  </a:lnTo>
                  <a:cubicBezTo>
                    <a:pt x="81809" y="342999"/>
                    <a:pt x="84812" y="344500"/>
                    <a:pt x="87814" y="346001"/>
                  </a:cubicBezTo>
                  <a:cubicBezTo>
                    <a:pt x="90816" y="347502"/>
                    <a:pt x="92317" y="349003"/>
                    <a:pt x="95319" y="350504"/>
                  </a:cubicBezTo>
                  <a:cubicBezTo>
                    <a:pt x="98321" y="352005"/>
                    <a:pt x="101323" y="352005"/>
                    <a:pt x="104326" y="353506"/>
                  </a:cubicBezTo>
                  <a:cubicBezTo>
                    <a:pt x="107328" y="355008"/>
                    <a:pt x="110330" y="355008"/>
                    <a:pt x="113332" y="355008"/>
                  </a:cubicBezTo>
                  <a:cubicBezTo>
                    <a:pt x="116334" y="355008"/>
                    <a:pt x="117835" y="355008"/>
                    <a:pt x="119337" y="353506"/>
                  </a:cubicBezTo>
                  <a:cubicBezTo>
                    <a:pt x="120838" y="353506"/>
                    <a:pt x="122339" y="352005"/>
                    <a:pt x="122339" y="352005"/>
                  </a:cubicBezTo>
                  <a:cubicBezTo>
                    <a:pt x="123840" y="352005"/>
                    <a:pt x="123840" y="350504"/>
                    <a:pt x="123840" y="349003"/>
                  </a:cubicBezTo>
                  <a:cubicBezTo>
                    <a:pt x="123840" y="347502"/>
                    <a:pt x="123840" y="347502"/>
                    <a:pt x="123840" y="346001"/>
                  </a:cubicBezTo>
                  <a:cubicBezTo>
                    <a:pt x="123840" y="344500"/>
                    <a:pt x="123840" y="342999"/>
                    <a:pt x="122339" y="341498"/>
                  </a:cubicBezTo>
                  <a:cubicBezTo>
                    <a:pt x="120838" y="339997"/>
                    <a:pt x="120838" y="338496"/>
                    <a:pt x="119337" y="338496"/>
                  </a:cubicBezTo>
                  <a:cubicBezTo>
                    <a:pt x="117835" y="336994"/>
                    <a:pt x="116334" y="336994"/>
                    <a:pt x="113332" y="335493"/>
                  </a:cubicBezTo>
                  <a:cubicBezTo>
                    <a:pt x="110330" y="333992"/>
                    <a:pt x="108829" y="333992"/>
                    <a:pt x="105827" y="332491"/>
                  </a:cubicBezTo>
                  <a:cubicBezTo>
                    <a:pt x="101323" y="330990"/>
                    <a:pt x="96820" y="327988"/>
                    <a:pt x="92317" y="324986"/>
                  </a:cubicBezTo>
                  <a:cubicBezTo>
                    <a:pt x="89315" y="321984"/>
                    <a:pt x="86313" y="320482"/>
                    <a:pt x="83310" y="317480"/>
                  </a:cubicBezTo>
                  <a:cubicBezTo>
                    <a:pt x="80308" y="314478"/>
                    <a:pt x="78807" y="311476"/>
                    <a:pt x="78807" y="308474"/>
                  </a:cubicBezTo>
                  <a:cubicBezTo>
                    <a:pt x="77306" y="305472"/>
                    <a:pt x="77306" y="300968"/>
                    <a:pt x="77306" y="297966"/>
                  </a:cubicBezTo>
                  <a:cubicBezTo>
                    <a:pt x="77306" y="291962"/>
                    <a:pt x="78807" y="287459"/>
                    <a:pt x="80308" y="282955"/>
                  </a:cubicBezTo>
                  <a:cubicBezTo>
                    <a:pt x="83310" y="278452"/>
                    <a:pt x="86313" y="273949"/>
                    <a:pt x="89315" y="270947"/>
                  </a:cubicBezTo>
                  <a:cubicBezTo>
                    <a:pt x="93818" y="267944"/>
                    <a:pt x="98321" y="264942"/>
                    <a:pt x="104326" y="263441"/>
                  </a:cubicBezTo>
                  <a:cubicBezTo>
                    <a:pt x="110330" y="261940"/>
                    <a:pt x="116334" y="260439"/>
                    <a:pt x="123840" y="260439"/>
                  </a:cubicBezTo>
                  <a:cubicBezTo>
                    <a:pt x="128343" y="260439"/>
                    <a:pt x="131345" y="260439"/>
                    <a:pt x="134348" y="260439"/>
                  </a:cubicBezTo>
                  <a:cubicBezTo>
                    <a:pt x="137350" y="260439"/>
                    <a:pt x="140352" y="260439"/>
                    <a:pt x="143354" y="261940"/>
                  </a:cubicBezTo>
                  <a:cubicBezTo>
                    <a:pt x="146356" y="261940"/>
                    <a:pt x="147857" y="263441"/>
                    <a:pt x="150859" y="263441"/>
                  </a:cubicBezTo>
                  <a:cubicBezTo>
                    <a:pt x="153862" y="263441"/>
                    <a:pt x="155363" y="264942"/>
                    <a:pt x="156864" y="264942"/>
                  </a:cubicBezTo>
                  <a:lnTo>
                    <a:pt x="156864" y="294964"/>
                  </a:lnTo>
                  <a:cubicBezTo>
                    <a:pt x="155363" y="293463"/>
                    <a:pt x="153862" y="293463"/>
                    <a:pt x="150859" y="291962"/>
                  </a:cubicBezTo>
                  <a:cubicBezTo>
                    <a:pt x="149358" y="290461"/>
                    <a:pt x="146356" y="290461"/>
                    <a:pt x="143354" y="288960"/>
                  </a:cubicBezTo>
                  <a:cubicBezTo>
                    <a:pt x="140352" y="287459"/>
                    <a:pt x="138851" y="287459"/>
                    <a:pt x="135849" y="287459"/>
                  </a:cubicBezTo>
                  <a:cubicBezTo>
                    <a:pt x="132846" y="287459"/>
                    <a:pt x="129844" y="287459"/>
                    <a:pt x="126842" y="287459"/>
                  </a:cubicBezTo>
                  <a:cubicBezTo>
                    <a:pt x="122339" y="287459"/>
                    <a:pt x="119337" y="287459"/>
                    <a:pt x="117835" y="288960"/>
                  </a:cubicBezTo>
                  <a:cubicBezTo>
                    <a:pt x="114833" y="290461"/>
                    <a:pt x="114833" y="291962"/>
                    <a:pt x="114833" y="294964"/>
                  </a:cubicBezTo>
                  <a:cubicBezTo>
                    <a:pt x="114833" y="296465"/>
                    <a:pt x="114833" y="297966"/>
                    <a:pt x="116334" y="297966"/>
                  </a:cubicBezTo>
                  <a:cubicBezTo>
                    <a:pt x="116334" y="299467"/>
                    <a:pt x="117835" y="299467"/>
                    <a:pt x="119337" y="300968"/>
                  </a:cubicBezTo>
                  <a:cubicBezTo>
                    <a:pt x="120838" y="302469"/>
                    <a:pt x="122339" y="302469"/>
                    <a:pt x="123840" y="303971"/>
                  </a:cubicBezTo>
                  <a:cubicBezTo>
                    <a:pt x="125341" y="305472"/>
                    <a:pt x="128343" y="305472"/>
                    <a:pt x="131345" y="306973"/>
                  </a:cubicBezTo>
                  <a:cubicBezTo>
                    <a:pt x="135849" y="308474"/>
                    <a:pt x="140352" y="311476"/>
                    <a:pt x="144855" y="312977"/>
                  </a:cubicBezTo>
                  <a:cubicBezTo>
                    <a:pt x="149358" y="315979"/>
                    <a:pt x="152361" y="317480"/>
                    <a:pt x="155363" y="320482"/>
                  </a:cubicBezTo>
                  <a:cubicBezTo>
                    <a:pt x="158365" y="323485"/>
                    <a:pt x="159866" y="326487"/>
                    <a:pt x="162868" y="329489"/>
                  </a:cubicBezTo>
                  <a:cubicBezTo>
                    <a:pt x="164369" y="332491"/>
                    <a:pt x="165870" y="336994"/>
                    <a:pt x="165870" y="342999"/>
                  </a:cubicBezTo>
                  <a:cubicBezTo>
                    <a:pt x="164369" y="344500"/>
                    <a:pt x="162868" y="347502"/>
                    <a:pt x="162868" y="350504"/>
                  </a:cubicBezTo>
                  <a:close/>
                  <a:moveTo>
                    <a:pt x="251432" y="407546"/>
                  </a:moveTo>
                  <a:lnTo>
                    <a:pt x="225914" y="380526"/>
                  </a:lnTo>
                  <a:cubicBezTo>
                    <a:pt x="218408" y="380526"/>
                    <a:pt x="210903" y="377524"/>
                    <a:pt x="204899" y="376023"/>
                  </a:cubicBezTo>
                  <a:cubicBezTo>
                    <a:pt x="198894" y="373021"/>
                    <a:pt x="192890" y="368517"/>
                    <a:pt x="188387" y="364014"/>
                  </a:cubicBezTo>
                  <a:cubicBezTo>
                    <a:pt x="183883" y="359511"/>
                    <a:pt x="179380" y="353506"/>
                    <a:pt x="176378" y="346001"/>
                  </a:cubicBezTo>
                  <a:cubicBezTo>
                    <a:pt x="173376" y="338496"/>
                    <a:pt x="171875" y="330990"/>
                    <a:pt x="171875" y="321984"/>
                  </a:cubicBezTo>
                  <a:cubicBezTo>
                    <a:pt x="171875" y="312977"/>
                    <a:pt x="173376" y="303971"/>
                    <a:pt x="176378" y="296465"/>
                  </a:cubicBezTo>
                  <a:cubicBezTo>
                    <a:pt x="179380" y="288960"/>
                    <a:pt x="183883" y="282955"/>
                    <a:pt x="188387" y="276951"/>
                  </a:cubicBezTo>
                  <a:cubicBezTo>
                    <a:pt x="192890" y="270947"/>
                    <a:pt x="200395" y="267944"/>
                    <a:pt x="206400" y="264942"/>
                  </a:cubicBezTo>
                  <a:cubicBezTo>
                    <a:pt x="213905" y="261940"/>
                    <a:pt x="221411" y="260439"/>
                    <a:pt x="230417" y="260439"/>
                  </a:cubicBezTo>
                  <a:cubicBezTo>
                    <a:pt x="239424" y="260439"/>
                    <a:pt x="246929" y="261940"/>
                    <a:pt x="252933" y="264942"/>
                  </a:cubicBezTo>
                  <a:cubicBezTo>
                    <a:pt x="260439" y="267944"/>
                    <a:pt x="266443" y="272448"/>
                    <a:pt x="270947" y="276951"/>
                  </a:cubicBezTo>
                  <a:cubicBezTo>
                    <a:pt x="275450" y="281454"/>
                    <a:pt x="279953" y="288960"/>
                    <a:pt x="282955" y="294964"/>
                  </a:cubicBezTo>
                  <a:cubicBezTo>
                    <a:pt x="285957" y="302469"/>
                    <a:pt x="287459" y="309975"/>
                    <a:pt x="287459" y="320482"/>
                  </a:cubicBezTo>
                  <a:cubicBezTo>
                    <a:pt x="287459" y="326487"/>
                    <a:pt x="287459" y="333992"/>
                    <a:pt x="284456" y="338496"/>
                  </a:cubicBezTo>
                  <a:cubicBezTo>
                    <a:pt x="282955" y="344500"/>
                    <a:pt x="279953" y="349003"/>
                    <a:pt x="276951" y="353506"/>
                  </a:cubicBezTo>
                  <a:cubicBezTo>
                    <a:pt x="273949" y="358010"/>
                    <a:pt x="270947" y="362513"/>
                    <a:pt x="266443" y="365515"/>
                  </a:cubicBezTo>
                  <a:cubicBezTo>
                    <a:pt x="261940" y="368517"/>
                    <a:pt x="258938" y="371520"/>
                    <a:pt x="252933" y="374522"/>
                  </a:cubicBezTo>
                  <a:lnTo>
                    <a:pt x="291962" y="407546"/>
                  </a:lnTo>
                  <a:lnTo>
                    <a:pt x="251432" y="407546"/>
                  </a:lnTo>
                  <a:close/>
                  <a:moveTo>
                    <a:pt x="380526" y="377524"/>
                  </a:moveTo>
                  <a:lnTo>
                    <a:pt x="305472" y="377524"/>
                  </a:lnTo>
                  <a:lnTo>
                    <a:pt x="305472" y="261940"/>
                  </a:lnTo>
                  <a:lnTo>
                    <a:pt x="339997" y="261940"/>
                  </a:lnTo>
                  <a:lnTo>
                    <a:pt x="339997" y="350504"/>
                  </a:lnTo>
                  <a:lnTo>
                    <a:pt x="380526" y="350504"/>
                  </a:lnTo>
                  <a:lnTo>
                    <a:pt x="380526" y="377524"/>
                  </a:lnTo>
                  <a:close/>
                  <a:moveTo>
                    <a:pt x="227415" y="137350"/>
                  </a:moveTo>
                  <a:cubicBezTo>
                    <a:pt x="141853" y="137350"/>
                    <a:pt x="72803" y="116334"/>
                    <a:pt x="72803" y="90816"/>
                  </a:cubicBezTo>
                  <a:cubicBezTo>
                    <a:pt x="72803" y="65297"/>
                    <a:pt x="141853" y="44282"/>
                    <a:pt x="227415" y="44282"/>
                  </a:cubicBezTo>
                  <a:cubicBezTo>
                    <a:pt x="312977" y="44282"/>
                    <a:pt x="382027" y="65297"/>
                    <a:pt x="382027" y="90816"/>
                  </a:cubicBezTo>
                  <a:cubicBezTo>
                    <a:pt x="382027" y="116334"/>
                    <a:pt x="312977" y="137350"/>
                    <a:pt x="227415" y="137350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291190B-91DC-4615-B9DA-0EAACE4E811C}"/>
              </a:ext>
            </a:extLst>
          </p:cNvPr>
          <p:cNvGrpSpPr/>
          <p:nvPr/>
        </p:nvGrpSpPr>
        <p:grpSpPr>
          <a:xfrm>
            <a:off x="4507435" y="2319211"/>
            <a:ext cx="810576" cy="594422"/>
            <a:chOff x="4709174" y="1109097"/>
            <a:chExt cx="810576" cy="594422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390D896-5791-439C-BBAF-17EDF323D5CA}"/>
                </a:ext>
              </a:extLst>
            </p:cNvPr>
            <p:cNvSpPr/>
            <p:nvPr/>
          </p:nvSpPr>
          <p:spPr>
            <a:xfrm>
              <a:off x="5133364" y="1551152"/>
              <a:ext cx="108077" cy="135096"/>
            </a:xfrm>
            <a:custGeom>
              <a:avLst/>
              <a:gdLst>
                <a:gd name="connsiteX0" fmla="*/ 91234 w 108076"/>
                <a:gd name="connsiteY0" fmla="*/ 45257 h 135095"/>
                <a:gd name="connsiteX1" fmla="*/ 73672 w 108076"/>
                <a:gd name="connsiteY1" fmla="*/ 10132 h 135095"/>
                <a:gd name="connsiteX2" fmla="*/ 48004 w 108076"/>
                <a:gd name="connsiteY2" fmla="*/ 77680 h 135095"/>
                <a:gd name="connsiteX3" fmla="*/ 10177 w 108076"/>
                <a:gd name="connsiteY3" fmla="*/ 116858 h 135095"/>
                <a:gd name="connsiteX4" fmla="*/ 20985 w 108076"/>
                <a:gd name="connsiteY4" fmla="*/ 129017 h 135095"/>
                <a:gd name="connsiteX5" fmla="*/ 84480 w 108076"/>
                <a:gd name="connsiteY5" fmla="*/ 129017 h 135095"/>
                <a:gd name="connsiteX6" fmla="*/ 100691 w 108076"/>
                <a:gd name="connsiteY6" fmla="*/ 111454 h 135095"/>
                <a:gd name="connsiteX7" fmla="*/ 92585 w 108076"/>
                <a:gd name="connsiteY7" fmla="*/ 91190 h 135095"/>
                <a:gd name="connsiteX8" fmla="*/ 91234 w 108076"/>
                <a:gd name="connsiteY8" fmla="*/ 45257 h 13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76" h="135095">
                  <a:moveTo>
                    <a:pt x="91234" y="45257"/>
                  </a:moveTo>
                  <a:cubicBezTo>
                    <a:pt x="87182" y="33098"/>
                    <a:pt x="73672" y="10132"/>
                    <a:pt x="73672" y="10132"/>
                  </a:cubicBezTo>
                  <a:cubicBezTo>
                    <a:pt x="73672" y="10132"/>
                    <a:pt x="70970" y="43906"/>
                    <a:pt x="48004" y="77680"/>
                  </a:cubicBezTo>
                  <a:cubicBezTo>
                    <a:pt x="25037" y="111454"/>
                    <a:pt x="10177" y="116858"/>
                    <a:pt x="10177" y="116858"/>
                  </a:cubicBezTo>
                  <a:cubicBezTo>
                    <a:pt x="10177" y="116858"/>
                    <a:pt x="8826" y="127666"/>
                    <a:pt x="20985" y="129017"/>
                  </a:cubicBezTo>
                  <a:cubicBezTo>
                    <a:pt x="25037" y="129017"/>
                    <a:pt x="76374" y="129017"/>
                    <a:pt x="84480" y="129017"/>
                  </a:cubicBezTo>
                  <a:cubicBezTo>
                    <a:pt x="93936" y="129017"/>
                    <a:pt x="100691" y="120911"/>
                    <a:pt x="100691" y="111454"/>
                  </a:cubicBezTo>
                  <a:cubicBezTo>
                    <a:pt x="100691" y="101997"/>
                    <a:pt x="92585" y="91190"/>
                    <a:pt x="92585" y="91190"/>
                  </a:cubicBezTo>
                  <a:cubicBezTo>
                    <a:pt x="92585" y="91190"/>
                    <a:pt x="95287" y="57416"/>
                    <a:pt x="91234" y="45257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2F5A0A-864F-484D-85BB-7E738922C660}"/>
                </a:ext>
              </a:extLst>
            </p:cNvPr>
            <p:cNvSpPr/>
            <p:nvPr/>
          </p:nvSpPr>
          <p:spPr>
            <a:xfrm>
              <a:off x="4724124" y="1507922"/>
              <a:ext cx="94567" cy="121586"/>
            </a:xfrm>
            <a:custGeom>
              <a:avLst/>
              <a:gdLst>
                <a:gd name="connsiteX0" fmla="*/ 47904 w 94567"/>
                <a:gd name="connsiteY0" fmla="*/ 10132 h 121586"/>
                <a:gd name="connsiteX1" fmla="*/ 47904 w 94567"/>
                <a:gd name="connsiteY1" fmla="*/ 10132 h 121586"/>
                <a:gd name="connsiteX2" fmla="*/ 16832 w 94567"/>
                <a:gd name="connsiteY2" fmla="*/ 47959 h 121586"/>
                <a:gd name="connsiteX3" fmla="*/ 12779 w 94567"/>
                <a:gd name="connsiteY3" fmla="*/ 74978 h 121586"/>
                <a:gd name="connsiteX4" fmla="*/ 74923 w 94567"/>
                <a:gd name="connsiteY4" fmla="*/ 122262 h 121586"/>
                <a:gd name="connsiteX5" fmla="*/ 92486 w 94567"/>
                <a:gd name="connsiteY5" fmla="*/ 104699 h 121586"/>
                <a:gd name="connsiteX6" fmla="*/ 70870 w 94567"/>
                <a:gd name="connsiteY6" fmla="*/ 68223 h 121586"/>
                <a:gd name="connsiteX7" fmla="*/ 47904 w 94567"/>
                <a:gd name="connsiteY7" fmla="*/ 10132 h 12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567" h="121586">
                  <a:moveTo>
                    <a:pt x="47904" y="10132"/>
                  </a:moveTo>
                  <a:cubicBezTo>
                    <a:pt x="47904" y="10132"/>
                    <a:pt x="47904" y="10132"/>
                    <a:pt x="47904" y="10132"/>
                  </a:cubicBezTo>
                  <a:cubicBezTo>
                    <a:pt x="47904" y="10132"/>
                    <a:pt x="28990" y="31748"/>
                    <a:pt x="16832" y="47959"/>
                  </a:cubicBezTo>
                  <a:cubicBezTo>
                    <a:pt x="4673" y="64171"/>
                    <a:pt x="12779" y="74978"/>
                    <a:pt x="12779" y="74978"/>
                  </a:cubicBezTo>
                  <a:cubicBezTo>
                    <a:pt x="12779" y="74978"/>
                    <a:pt x="46553" y="130367"/>
                    <a:pt x="74923" y="122262"/>
                  </a:cubicBezTo>
                  <a:cubicBezTo>
                    <a:pt x="84380" y="119560"/>
                    <a:pt x="92486" y="104699"/>
                    <a:pt x="92486" y="104699"/>
                  </a:cubicBezTo>
                  <a:cubicBezTo>
                    <a:pt x="92486" y="104699"/>
                    <a:pt x="80327" y="88488"/>
                    <a:pt x="70870" y="68223"/>
                  </a:cubicBezTo>
                  <a:cubicBezTo>
                    <a:pt x="58712" y="46608"/>
                    <a:pt x="49255" y="15536"/>
                    <a:pt x="47904" y="10132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EDAFC36-213F-4D98-A9BA-2E997A3D89B9}"/>
                </a:ext>
              </a:extLst>
            </p:cNvPr>
            <p:cNvSpPr/>
            <p:nvPr/>
          </p:nvSpPr>
          <p:spPr>
            <a:xfrm>
              <a:off x="4709174" y="1109097"/>
              <a:ext cx="810576" cy="594422"/>
            </a:xfrm>
            <a:custGeom>
              <a:avLst/>
              <a:gdLst>
                <a:gd name="connsiteX0" fmla="*/ 812635 w 810575"/>
                <a:gd name="connsiteY0" fmla="*/ 167135 h 594422"/>
                <a:gd name="connsiteX1" fmla="*/ 770756 w 810575"/>
                <a:gd name="connsiteY1" fmla="*/ 32039 h 594422"/>
                <a:gd name="connsiteX2" fmla="*/ 743737 w 810575"/>
                <a:gd name="connsiteY2" fmla="*/ 59058 h 594422"/>
                <a:gd name="connsiteX3" fmla="*/ 707261 w 810575"/>
                <a:gd name="connsiteY3" fmla="*/ 77971 h 594422"/>
                <a:gd name="connsiteX4" fmla="*/ 714016 w 810575"/>
                <a:gd name="connsiteY4" fmla="*/ 175240 h 594422"/>
                <a:gd name="connsiteX5" fmla="*/ 673487 w 810575"/>
                <a:gd name="connsiteY5" fmla="*/ 254947 h 594422"/>
                <a:gd name="connsiteX6" fmla="*/ 693751 w 810575"/>
                <a:gd name="connsiteY6" fmla="*/ 211716 h 594422"/>
                <a:gd name="connsiteX7" fmla="*/ 682943 w 810575"/>
                <a:gd name="connsiteY7" fmla="*/ 191452 h 594422"/>
                <a:gd name="connsiteX8" fmla="*/ 645117 w 810575"/>
                <a:gd name="connsiteY8" fmla="*/ 211716 h 594422"/>
                <a:gd name="connsiteX9" fmla="*/ 664030 w 810575"/>
                <a:gd name="connsiteY9" fmla="*/ 177942 h 594422"/>
                <a:gd name="connsiteX10" fmla="*/ 624852 w 810575"/>
                <a:gd name="connsiteY10" fmla="*/ 173889 h 594422"/>
                <a:gd name="connsiteX11" fmla="*/ 638362 w 810575"/>
                <a:gd name="connsiteY11" fmla="*/ 156327 h 594422"/>
                <a:gd name="connsiteX12" fmla="*/ 612694 w 810575"/>
                <a:gd name="connsiteY12" fmla="*/ 142817 h 594422"/>
                <a:gd name="connsiteX13" fmla="*/ 646468 w 810575"/>
                <a:gd name="connsiteY13" fmla="*/ 136063 h 594422"/>
                <a:gd name="connsiteX14" fmla="*/ 647818 w 810575"/>
                <a:gd name="connsiteY14" fmla="*/ 114447 h 594422"/>
                <a:gd name="connsiteX15" fmla="*/ 618097 w 810575"/>
                <a:gd name="connsiteY15" fmla="*/ 91481 h 594422"/>
                <a:gd name="connsiteX16" fmla="*/ 585674 w 810575"/>
                <a:gd name="connsiteY16" fmla="*/ 90130 h 594422"/>
                <a:gd name="connsiteX17" fmla="*/ 608641 w 810575"/>
                <a:gd name="connsiteY17" fmla="*/ 82024 h 594422"/>
                <a:gd name="connsiteX18" fmla="*/ 501915 w 810575"/>
                <a:gd name="connsiteY18" fmla="*/ 10423 h 594422"/>
                <a:gd name="connsiteX19" fmla="*/ 358713 w 810575"/>
                <a:gd name="connsiteY19" fmla="*/ 76620 h 594422"/>
                <a:gd name="connsiteX20" fmla="*/ 412752 w 810575"/>
                <a:gd name="connsiteY20" fmla="*/ 73918 h 594422"/>
                <a:gd name="connsiteX21" fmla="*/ 364117 w 810575"/>
                <a:gd name="connsiteY21" fmla="*/ 86077 h 594422"/>
                <a:gd name="connsiteX22" fmla="*/ 331694 w 810575"/>
                <a:gd name="connsiteY22" fmla="*/ 91481 h 594422"/>
                <a:gd name="connsiteX23" fmla="*/ 260093 w 810575"/>
                <a:gd name="connsiteY23" fmla="*/ 164433 h 594422"/>
                <a:gd name="connsiteX24" fmla="*/ 202002 w 810575"/>
                <a:gd name="connsiteY24" fmla="*/ 253596 h 594422"/>
                <a:gd name="connsiteX25" fmla="*/ 227670 w 810575"/>
                <a:gd name="connsiteY25" fmla="*/ 294125 h 594422"/>
                <a:gd name="connsiteX26" fmla="*/ 237127 w 810575"/>
                <a:gd name="connsiteY26" fmla="*/ 317091 h 594422"/>
                <a:gd name="connsiteX27" fmla="*/ 276305 w 810575"/>
                <a:gd name="connsiteY27" fmla="*/ 271159 h 594422"/>
                <a:gd name="connsiteX28" fmla="*/ 230372 w 810575"/>
                <a:gd name="connsiteY28" fmla="*/ 365726 h 594422"/>
                <a:gd name="connsiteX29" fmla="*/ 274954 w 810575"/>
                <a:gd name="connsiteY29" fmla="*/ 391394 h 594422"/>
                <a:gd name="connsiteX30" fmla="*/ 356011 w 810575"/>
                <a:gd name="connsiteY30" fmla="*/ 353567 h 594422"/>
                <a:gd name="connsiteX31" fmla="*/ 392487 w 810575"/>
                <a:gd name="connsiteY31" fmla="*/ 352216 h 594422"/>
                <a:gd name="connsiteX32" fmla="*/ 401944 w 810575"/>
                <a:gd name="connsiteY32" fmla="*/ 273860 h 594422"/>
                <a:gd name="connsiteX33" fmla="*/ 410050 w 810575"/>
                <a:gd name="connsiteY33" fmla="*/ 165784 h 594422"/>
                <a:gd name="connsiteX34" fmla="*/ 424910 w 810575"/>
                <a:gd name="connsiteY34" fmla="*/ 298178 h 594422"/>
                <a:gd name="connsiteX35" fmla="*/ 411401 w 810575"/>
                <a:gd name="connsiteY35" fmla="*/ 376533 h 594422"/>
                <a:gd name="connsiteX36" fmla="*/ 346555 w 810575"/>
                <a:gd name="connsiteY36" fmla="*/ 379235 h 594422"/>
                <a:gd name="connsiteX37" fmla="*/ 266848 w 810575"/>
                <a:gd name="connsiteY37" fmla="*/ 414360 h 594422"/>
                <a:gd name="connsiteX38" fmla="*/ 200651 w 810575"/>
                <a:gd name="connsiteY38" fmla="*/ 365726 h 594422"/>
                <a:gd name="connsiteX39" fmla="*/ 220915 w 810575"/>
                <a:gd name="connsiteY39" fmla="*/ 336005 h 594422"/>
                <a:gd name="connsiteX40" fmla="*/ 210108 w 810575"/>
                <a:gd name="connsiteY40" fmla="*/ 317091 h 594422"/>
                <a:gd name="connsiteX41" fmla="*/ 176334 w 810575"/>
                <a:gd name="connsiteY41" fmla="*/ 263053 h 594422"/>
                <a:gd name="connsiteX42" fmla="*/ 215512 w 810575"/>
                <a:gd name="connsiteY42" fmla="*/ 188750 h 594422"/>
                <a:gd name="connsiteX43" fmla="*/ 258742 w 810575"/>
                <a:gd name="connsiteY43" fmla="*/ 140116 h 594422"/>
                <a:gd name="connsiteX44" fmla="*/ 124997 w 810575"/>
                <a:gd name="connsiteY44" fmla="*/ 199558 h 594422"/>
                <a:gd name="connsiteX45" fmla="*/ 53396 w 810575"/>
                <a:gd name="connsiteY45" fmla="*/ 275211 h 594422"/>
                <a:gd name="connsiteX46" fmla="*/ 29079 w 810575"/>
                <a:gd name="connsiteY46" fmla="*/ 259000 h 594422"/>
                <a:gd name="connsiteX47" fmla="*/ 41238 w 810575"/>
                <a:gd name="connsiteY47" fmla="*/ 241437 h 594422"/>
                <a:gd name="connsiteX48" fmla="*/ 45291 w 810575"/>
                <a:gd name="connsiteY48" fmla="*/ 200909 h 594422"/>
                <a:gd name="connsiteX49" fmla="*/ 11517 w 810575"/>
                <a:gd name="connsiteY49" fmla="*/ 236034 h 594422"/>
                <a:gd name="connsiteX50" fmla="*/ 18271 w 810575"/>
                <a:gd name="connsiteY50" fmla="*/ 259000 h 594422"/>
                <a:gd name="connsiteX51" fmla="*/ 37185 w 810575"/>
                <a:gd name="connsiteY51" fmla="*/ 298178 h 594422"/>
                <a:gd name="connsiteX52" fmla="*/ 70959 w 810575"/>
                <a:gd name="connsiteY52" fmla="*/ 299529 h 594422"/>
                <a:gd name="connsiteX53" fmla="*/ 75012 w 810575"/>
                <a:gd name="connsiteY53" fmla="*/ 402202 h 594422"/>
                <a:gd name="connsiteX54" fmla="*/ 123646 w 810575"/>
                <a:gd name="connsiteY54" fmla="*/ 492716 h 594422"/>
                <a:gd name="connsiteX55" fmla="*/ 116891 w 810575"/>
                <a:gd name="connsiteY55" fmla="*/ 533245 h 594422"/>
                <a:gd name="connsiteX56" fmla="*/ 120944 w 810575"/>
                <a:gd name="connsiteY56" fmla="*/ 573773 h 594422"/>
                <a:gd name="connsiteX57" fmla="*/ 197949 w 810575"/>
                <a:gd name="connsiteY57" fmla="*/ 585932 h 594422"/>
                <a:gd name="connsiteX58" fmla="*/ 207406 w 810575"/>
                <a:gd name="connsiteY58" fmla="*/ 553509 h 594422"/>
                <a:gd name="connsiteX59" fmla="*/ 226319 w 810575"/>
                <a:gd name="connsiteY59" fmla="*/ 512980 h 594422"/>
                <a:gd name="connsiteX60" fmla="*/ 224968 w 810575"/>
                <a:gd name="connsiteY60" fmla="*/ 450836 h 594422"/>
                <a:gd name="connsiteX61" fmla="*/ 284410 w 810575"/>
                <a:gd name="connsiteY61" fmla="*/ 490014 h 594422"/>
                <a:gd name="connsiteX62" fmla="*/ 338449 w 810575"/>
                <a:gd name="connsiteY62" fmla="*/ 454889 h 594422"/>
                <a:gd name="connsiteX63" fmla="*/ 337098 w 810575"/>
                <a:gd name="connsiteY63" fmla="*/ 496769 h 594422"/>
                <a:gd name="connsiteX64" fmla="*/ 308728 w 810575"/>
                <a:gd name="connsiteY64" fmla="*/ 512980 h 594422"/>
                <a:gd name="connsiteX65" fmla="*/ 307377 w 810575"/>
                <a:gd name="connsiteY65" fmla="*/ 561615 h 594422"/>
                <a:gd name="connsiteX66" fmla="*/ 368170 w 810575"/>
                <a:gd name="connsiteY66" fmla="*/ 581879 h 594422"/>
                <a:gd name="connsiteX67" fmla="*/ 439771 w 810575"/>
                <a:gd name="connsiteY67" fmla="*/ 518384 h 594422"/>
                <a:gd name="connsiteX68" fmla="*/ 492458 w 810575"/>
                <a:gd name="connsiteY68" fmla="*/ 404904 h 594422"/>
                <a:gd name="connsiteX69" fmla="*/ 458684 w 810575"/>
                <a:gd name="connsiteY69" fmla="*/ 373831 h 594422"/>
                <a:gd name="connsiteX70" fmla="*/ 446526 w 810575"/>
                <a:gd name="connsiteY70" fmla="*/ 352216 h 594422"/>
                <a:gd name="connsiteX71" fmla="*/ 501915 w 810575"/>
                <a:gd name="connsiteY71" fmla="*/ 385990 h 594422"/>
                <a:gd name="connsiteX72" fmla="*/ 545146 w 810575"/>
                <a:gd name="connsiteY72" fmla="*/ 421115 h 594422"/>
                <a:gd name="connsiteX73" fmla="*/ 618097 w 810575"/>
                <a:gd name="connsiteY73" fmla="*/ 375182 h 594422"/>
                <a:gd name="connsiteX74" fmla="*/ 615395 w 810575"/>
                <a:gd name="connsiteY74" fmla="*/ 372480 h 594422"/>
                <a:gd name="connsiteX75" fmla="*/ 576218 w 810575"/>
                <a:gd name="connsiteY75" fmla="*/ 404904 h 594422"/>
                <a:gd name="connsiteX76" fmla="*/ 542444 w 810575"/>
                <a:gd name="connsiteY76" fmla="*/ 299529 h 594422"/>
                <a:gd name="connsiteX77" fmla="*/ 689698 w 810575"/>
                <a:gd name="connsiteY77" fmla="*/ 367077 h 594422"/>
                <a:gd name="connsiteX78" fmla="*/ 812635 w 810575"/>
                <a:gd name="connsiteY78" fmla="*/ 167135 h 594422"/>
                <a:gd name="connsiteX79" fmla="*/ 469492 w 810575"/>
                <a:gd name="connsiteY79" fmla="*/ 161731 h 594422"/>
                <a:gd name="connsiteX80" fmla="*/ 483001 w 810575"/>
                <a:gd name="connsiteY80" fmla="*/ 109043 h 594422"/>
                <a:gd name="connsiteX81" fmla="*/ 527583 w 810575"/>
                <a:gd name="connsiteY81" fmla="*/ 111745 h 594422"/>
                <a:gd name="connsiteX82" fmla="*/ 495160 w 810575"/>
                <a:gd name="connsiteY82" fmla="*/ 122553 h 594422"/>
                <a:gd name="connsiteX83" fmla="*/ 469492 w 810575"/>
                <a:gd name="connsiteY83" fmla="*/ 161731 h 594422"/>
                <a:gd name="connsiteX84" fmla="*/ 549198 w 810575"/>
                <a:gd name="connsiteY84" fmla="*/ 202260 h 594422"/>
                <a:gd name="connsiteX85" fmla="*/ 520828 w 810575"/>
                <a:gd name="connsiteY85" fmla="*/ 229279 h 594422"/>
                <a:gd name="connsiteX86" fmla="*/ 526232 w 810575"/>
                <a:gd name="connsiteY86" fmla="*/ 218471 h 594422"/>
                <a:gd name="connsiteX87" fmla="*/ 532987 w 810575"/>
                <a:gd name="connsiteY87" fmla="*/ 207663 h 594422"/>
                <a:gd name="connsiteX88" fmla="*/ 520828 w 810575"/>
                <a:gd name="connsiteY88" fmla="*/ 199558 h 594422"/>
                <a:gd name="connsiteX89" fmla="*/ 514073 w 810575"/>
                <a:gd name="connsiteY89" fmla="*/ 188750 h 594422"/>
                <a:gd name="connsiteX90" fmla="*/ 507319 w 810575"/>
                <a:gd name="connsiteY90" fmla="*/ 194154 h 594422"/>
                <a:gd name="connsiteX91" fmla="*/ 497862 w 810575"/>
                <a:gd name="connsiteY91" fmla="*/ 203611 h 594422"/>
                <a:gd name="connsiteX92" fmla="*/ 530285 w 810575"/>
                <a:gd name="connsiteY92" fmla="*/ 164433 h 594422"/>
                <a:gd name="connsiteX93" fmla="*/ 570814 w 810575"/>
                <a:gd name="connsiteY93" fmla="*/ 150923 h 594422"/>
                <a:gd name="connsiteX94" fmla="*/ 561357 w 810575"/>
                <a:gd name="connsiteY94" fmla="*/ 154976 h 594422"/>
                <a:gd name="connsiteX95" fmla="*/ 554602 w 810575"/>
                <a:gd name="connsiteY95" fmla="*/ 159029 h 594422"/>
                <a:gd name="connsiteX96" fmla="*/ 566761 w 810575"/>
                <a:gd name="connsiteY96" fmla="*/ 167135 h 594422"/>
                <a:gd name="connsiteX97" fmla="*/ 573516 w 810575"/>
                <a:gd name="connsiteY97" fmla="*/ 181995 h 594422"/>
                <a:gd name="connsiteX98" fmla="*/ 581621 w 810575"/>
                <a:gd name="connsiteY98" fmla="*/ 179293 h 594422"/>
                <a:gd name="connsiteX99" fmla="*/ 595131 w 810575"/>
                <a:gd name="connsiteY99" fmla="*/ 176591 h 594422"/>
                <a:gd name="connsiteX100" fmla="*/ 549198 w 810575"/>
                <a:gd name="connsiteY100" fmla="*/ 202260 h 594422"/>
                <a:gd name="connsiteX101" fmla="*/ 753193 w 810575"/>
                <a:gd name="connsiteY101" fmla="*/ 82024 h 594422"/>
                <a:gd name="connsiteX102" fmla="*/ 718068 w 810575"/>
                <a:gd name="connsiteY102" fmla="*/ 90130 h 594422"/>
                <a:gd name="connsiteX103" fmla="*/ 719419 w 810575"/>
                <a:gd name="connsiteY103" fmla="*/ 84726 h 594422"/>
                <a:gd name="connsiteX104" fmla="*/ 746438 w 810575"/>
                <a:gd name="connsiteY104" fmla="*/ 71217 h 594422"/>
                <a:gd name="connsiteX105" fmla="*/ 773458 w 810575"/>
                <a:gd name="connsiteY105" fmla="*/ 45548 h 594422"/>
                <a:gd name="connsiteX106" fmla="*/ 753193 w 810575"/>
                <a:gd name="connsiteY106" fmla="*/ 82024 h 59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810575" h="594422">
                  <a:moveTo>
                    <a:pt x="812635" y="167135"/>
                  </a:moveTo>
                  <a:cubicBezTo>
                    <a:pt x="808583" y="60409"/>
                    <a:pt x="778861" y="32039"/>
                    <a:pt x="770756" y="32039"/>
                  </a:cubicBezTo>
                  <a:cubicBezTo>
                    <a:pt x="759948" y="33390"/>
                    <a:pt x="755895" y="50952"/>
                    <a:pt x="743737" y="59058"/>
                  </a:cubicBezTo>
                  <a:cubicBezTo>
                    <a:pt x="727525" y="71217"/>
                    <a:pt x="716717" y="68515"/>
                    <a:pt x="707261" y="77971"/>
                  </a:cubicBezTo>
                  <a:cubicBezTo>
                    <a:pt x="697804" y="87428"/>
                    <a:pt x="716717" y="111745"/>
                    <a:pt x="714016" y="175240"/>
                  </a:cubicBezTo>
                  <a:cubicBezTo>
                    <a:pt x="711314" y="233332"/>
                    <a:pt x="673487" y="254947"/>
                    <a:pt x="673487" y="254947"/>
                  </a:cubicBezTo>
                  <a:cubicBezTo>
                    <a:pt x="673487" y="254947"/>
                    <a:pt x="691049" y="229279"/>
                    <a:pt x="693751" y="211716"/>
                  </a:cubicBezTo>
                  <a:cubicBezTo>
                    <a:pt x="696453" y="198207"/>
                    <a:pt x="688347" y="195505"/>
                    <a:pt x="682943" y="191452"/>
                  </a:cubicBezTo>
                  <a:cubicBezTo>
                    <a:pt x="672136" y="181995"/>
                    <a:pt x="650520" y="206312"/>
                    <a:pt x="645117" y="211716"/>
                  </a:cubicBezTo>
                  <a:cubicBezTo>
                    <a:pt x="654573" y="200909"/>
                    <a:pt x="669434" y="188750"/>
                    <a:pt x="664030" y="177942"/>
                  </a:cubicBezTo>
                  <a:cubicBezTo>
                    <a:pt x="653222" y="160380"/>
                    <a:pt x="630256" y="172539"/>
                    <a:pt x="624852" y="173889"/>
                  </a:cubicBezTo>
                  <a:cubicBezTo>
                    <a:pt x="630256" y="171188"/>
                    <a:pt x="641064" y="167135"/>
                    <a:pt x="638362" y="156327"/>
                  </a:cubicBezTo>
                  <a:cubicBezTo>
                    <a:pt x="634309" y="137414"/>
                    <a:pt x="615395" y="141466"/>
                    <a:pt x="612694" y="142817"/>
                  </a:cubicBezTo>
                  <a:cubicBezTo>
                    <a:pt x="620799" y="138765"/>
                    <a:pt x="624852" y="134712"/>
                    <a:pt x="646468" y="136063"/>
                  </a:cubicBezTo>
                  <a:cubicBezTo>
                    <a:pt x="658626" y="136063"/>
                    <a:pt x="655924" y="123904"/>
                    <a:pt x="647818" y="114447"/>
                  </a:cubicBezTo>
                  <a:cubicBezTo>
                    <a:pt x="635660" y="99587"/>
                    <a:pt x="627554" y="94183"/>
                    <a:pt x="618097" y="91481"/>
                  </a:cubicBezTo>
                  <a:cubicBezTo>
                    <a:pt x="607290" y="87428"/>
                    <a:pt x="585674" y="90130"/>
                    <a:pt x="585674" y="90130"/>
                  </a:cubicBezTo>
                  <a:cubicBezTo>
                    <a:pt x="585674" y="90130"/>
                    <a:pt x="600535" y="80673"/>
                    <a:pt x="608641" y="82024"/>
                  </a:cubicBezTo>
                  <a:cubicBezTo>
                    <a:pt x="597833" y="67164"/>
                    <a:pt x="562708" y="13125"/>
                    <a:pt x="501915" y="10423"/>
                  </a:cubicBezTo>
                  <a:cubicBezTo>
                    <a:pt x="391136" y="5020"/>
                    <a:pt x="358713" y="76620"/>
                    <a:pt x="358713" y="76620"/>
                  </a:cubicBezTo>
                  <a:lnTo>
                    <a:pt x="412752" y="73918"/>
                  </a:lnTo>
                  <a:cubicBezTo>
                    <a:pt x="412752" y="73918"/>
                    <a:pt x="396540" y="80673"/>
                    <a:pt x="364117" y="86077"/>
                  </a:cubicBezTo>
                  <a:cubicBezTo>
                    <a:pt x="338449" y="90130"/>
                    <a:pt x="339800" y="90130"/>
                    <a:pt x="331694" y="91481"/>
                  </a:cubicBezTo>
                  <a:cubicBezTo>
                    <a:pt x="319535" y="94183"/>
                    <a:pt x="288463" y="132010"/>
                    <a:pt x="260093" y="164433"/>
                  </a:cubicBezTo>
                  <a:cubicBezTo>
                    <a:pt x="230372" y="195505"/>
                    <a:pt x="202002" y="237385"/>
                    <a:pt x="202002" y="253596"/>
                  </a:cubicBezTo>
                  <a:cubicBezTo>
                    <a:pt x="202002" y="269808"/>
                    <a:pt x="218213" y="280615"/>
                    <a:pt x="227670" y="294125"/>
                  </a:cubicBezTo>
                  <a:cubicBezTo>
                    <a:pt x="237127" y="307634"/>
                    <a:pt x="237127" y="317091"/>
                    <a:pt x="237127" y="317091"/>
                  </a:cubicBezTo>
                  <a:lnTo>
                    <a:pt x="276305" y="271159"/>
                  </a:lnTo>
                  <a:lnTo>
                    <a:pt x="230372" y="365726"/>
                  </a:lnTo>
                  <a:cubicBezTo>
                    <a:pt x="230372" y="365726"/>
                    <a:pt x="251987" y="394096"/>
                    <a:pt x="274954" y="391394"/>
                  </a:cubicBezTo>
                  <a:cubicBezTo>
                    <a:pt x="292516" y="388692"/>
                    <a:pt x="331694" y="357620"/>
                    <a:pt x="356011" y="353567"/>
                  </a:cubicBezTo>
                  <a:cubicBezTo>
                    <a:pt x="381679" y="348163"/>
                    <a:pt x="392487" y="352216"/>
                    <a:pt x="392487" y="352216"/>
                  </a:cubicBezTo>
                  <a:cubicBezTo>
                    <a:pt x="392487" y="352216"/>
                    <a:pt x="410050" y="306284"/>
                    <a:pt x="401944" y="273860"/>
                  </a:cubicBezTo>
                  <a:cubicBezTo>
                    <a:pt x="387083" y="215769"/>
                    <a:pt x="397891" y="184697"/>
                    <a:pt x="410050" y="165784"/>
                  </a:cubicBezTo>
                  <a:cubicBezTo>
                    <a:pt x="400593" y="242788"/>
                    <a:pt x="426261" y="248192"/>
                    <a:pt x="424910" y="298178"/>
                  </a:cubicBezTo>
                  <a:cubicBezTo>
                    <a:pt x="423559" y="336005"/>
                    <a:pt x="411401" y="376533"/>
                    <a:pt x="411401" y="376533"/>
                  </a:cubicBezTo>
                  <a:cubicBezTo>
                    <a:pt x="411401" y="376533"/>
                    <a:pt x="374925" y="364375"/>
                    <a:pt x="346555" y="379235"/>
                  </a:cubicBezTo>
                  <a:cubicBezTo>
                    <a:pt x="318184" y="394096"/>
                    <a:pt x="293867" y="414360"/>
                    <a:pt x="266848" y="414360"/>
                  </a:cubicBezTo>
                  <a:cubicBezTo>
                    <a:pt x="238478" y="414360"/>
                    <a:pt x="200651" y="365726"/>
                    <a:pt x="200651" y="365726"/>
                  </a:cubicBezTo>
                  <a:lnTo>
                    <a:pt x="220915" y="336005"/>
                  </a:lnTo>
                  <a:cubicBezTo>
                    <a:pt x="220915" y="336005"/>
                    <a:pt x="218213" y="326548"/>
                    <a:pt x="210108" y="317091"/>
                  </a:cubicBezTo>
                  <a:cubicBezTo>
                    <a:pt x="197949" y="302231"/>
                    <a:pt x="177685" y="280615"/>
                    <a:pt x="176334" y="263053"/>
                  </a:cubicBezTo>
                  <a:cubicBezTo>
                    <a:pt x="174983" y="233332"/>
                    <a:pt x="204704" y="200909"/>
                    <a:pt x="215512" y="188750"/>
                  </a:cubicBezTo>
                  <a:cubicBezTo>
                    <a:pt x="226319" y="175240"/>
                    <a:pt x="258742" y="140116"/>
                    <a:pt x="258742" y="140116"/>
                  </a:cubicBezTo>
                  <a:cubicBezTo>
                    <a:pt x="258742" y="140116"/>
                    <a:pt x="164175" y="153625"/>
                    <a:pt x="124997" y="199558"/>
                  </a:cubicBezTo>
                  <a:cubicBezTo>
                    <a:pt x="77714" y="256298"/>
                    <a:pt x="70959" y="272510"/>
                    <a:pt x="53396" y="275211"/>
                  </a:cubicBezTo>
                  <a:cubicBezTo>
                    <a:pt x="35834" y="277913"/>
                    <a:pt x="29079" y="259000"/>
                    <a:pt x="29079" y="259000"/>
                  </a:cubicBezTo>
                  <a:cubicBezTo>
                    <a:pt x="29079" y="259000"/>
                    <a:pt x="42589" y="257649"/>
                    <a:pt x="41238" y="241437"/>
                  </a:cubicBezTo>
                  <a:cubicBezTo>
                    <a:pt x="38536" y="215769"/>
                    <a:pt x="45291" y="200909"/>
                    <a:pt x="45291" y="200909"/>
                  </a:cubicBezTo>
                  <a:cubicBezTo>
                    <a:pt x="45291" y="200909"/>
                    <a:pt x="16920" y="218471"/>
                    <a:pt x="11517" y="236034"/>
                  </a:cubicBezTo>
                  <a:cubicBezTo>
                    <a:pt x="6113" y="254947"/>
                    <a:pt x="18271" y="259000"/>
                    <a:pt x="18271" y="259000"/>
                  </a:cubicBezTo>
                  <a:cubicBezTo>
                    <a:pt x="18271" y="259000"/>
                    <a:pt x="18271" y="291423"/>
                    <a:pt x="37185" y="298178"/>
                  </a:cubicBezTo>
                  <a:cubicBezTo>
                    <a:pt x="56098" y="306284"/>
                    <a:pt x="70959" y="299529"/>
                    <a:pt x="70959" y="299529"/>
                  </a:cubicBezTo>
                  <a:cubicBezTo>
                    <a:pt x="70959" y="299529"/>
                    <a:pt x="58800" y="358971"/>
                    <a:pt x="75012" y="402202"/>
                  </a:cubicBezTo>
                  <a:cubicBezTo>
                    <a:pt x="91223" y="445432"/>
                    <a:pt x="123646" y="492716"/>
                    <a:pt x="123646" y="492716"/>
                  </a:cubicBezTo>
                  <a:cubicBezTo>
                    <a:pt x="123646" y="492716"/>
                    <a:pt x="120944" y="525139"/>
                    <a:pt x="116891" y="533245"/>
                  </a:cubicBezTo>
                  <a:cubicBezTo>
                    <a:pt x="114190" y="541350"/>
                    <a:pt x="102031" y="560264"/>
                    <a:pt x="120944" y="573773"/>
                  </a:cubicBezTo>
                  <a:cubicBezTo>
                    <a:pt x="139858" y="587283"/>
                    <a:pt x="187141" y="592687"/>
                    <a:pt x="197949" y="585932"/>
                  </a:cubicBezTo>
                  <a:cubicBezTo>
                    <a:pt x="208757" y="579177"/>
                    <a:pt x="206055" y="560264"/>
                    <a:pt x="207406" y="553509"/>
                  </a:cubicBezTo>
                  <a:cubicBezTo>
                    <a:pt x="208757" y="546754"/>
                    <a:pt x="223617" y="519735"/>
                    <a:pt x="226319" y="512980"/>
                  </a:cubicBezTo>
                  <a:cubicBezTo>
                    <a:pt x="227670" y="504875"/>
                    <a:pt x="227670" y="464346"/>
                    <a:pt x="224968" y="450836"/>
                  </a:cubicBezTo>
                  <a:cubicBezTo>
                    <a:pt x="227670" y="457591"/>
                    <a:pt x="239829" y="488663"/>
                    <a:pt x="284410" y="490014"/>
                  </a:cubicBezTo>
                  <a:cubicBezTo>
                    <a:pt x="324939" y="491365"/>
                    <a:pt x="338449" y="469750"/>
                    <a:pt x="338449" y="454889"/>
                  </a:cubicBezTo>
                  <a:cubicBezTo>
                    <a:pt x="338449" y="461644"/>
                    <a:pt x="341151" y="491365"/>
                    <a:pt x="337098" y="496769"/>
                  </a:cubicBezTo>
                  <a:cubicBezTo>
                    <a:pt x="333045" y="502173"/>
                    <a:pt x="320886" y="506225"/>
                    <a:pt x="308728" y="512980"/>
                  </a:cubicBezTo>
                  <a:cubicBezTo>
                    <a:pt x="296569" y="521086"/>
                    <a:pt x="280358" y="529192"/>
                    <a:pt x="307377" y="561615"/>
                  </a:cubicBezTo>
                  <a:cubicBezTo>
                    <a:pt x="337098" y="599442"/>
                    <a:pt x="342502" y="602144"/>
                    <a:pt x="368170" y="581879"/>
                  </a:cubicBezTo>
                  <a:cubicBezTo>
                    <a:pt x="393838" y="561615"/>
                    <a:pt x="420857" y="542701"/>
                    <a:pt x="439771" y="518384"/>
                  </a:cubicBezTo>
                  <a:cubicBezTo>
                    <a:pt x="458684" y="494067"/>
                    <a:pt x="492458" y="404904"/>
                    <a:pt x="492458" y="404904"/>
                  </a:cubicBezTo>
                  <a:cubicBezTo>
                    <a:pt x="492458" y="404904"/>
                    <a:pt x="472194" y="391394"/>
                    <a:pt x="458684" y="373831"/>
                  </a:cubicBezTo>
                  <a:cubicBezTo>
                    <a:pt x="449227" y="360322"/>
                    <a:pt x="446526" y="352216"/>
                    <a:pt x="446526" y="352216"/>
                  </a:cubicBezTo>
                  <a:cubicBezTo>
                    <a:pt x="446526" y="352216"/>
                    <a:pt x="473545" y="379235"/>
                    <a:pt x="501915" y="385990"/>
                  </a:cubicBezTo>
                  <a:cubicBezTo>
                    <a:pt x="512723" y="398149"/>
                    <a:pt x="530285" y="415711"/>
                    <a:pt x="545146" y="421115"/>
                  </a:cubicBezTo>
                  <a:cubicBezTo>
                    <a:pt x="600535" y="444081"/>
                    <a:pt x="618097" y="375182"/>
                    <a:pt x="618097" y="375182"/>
                  </a:cubicBezTo>
                  <a:lnTo>
                    <a:pt x="615395" y="372480"/>
                  </a:lnTo>
                  <a:cubicBezTo>
                    <a:pt x="615395" y="372480"/>
                    <a:pt x="600535" y="407605"/>
                    <a:pt x="576218" y="404904"/>
                  </a:cubicBezTo>
                  <a:cubicBezTo>
                    <a:pt x="527583" y="399500"/>
                    <a:pt x="542444" y="299529"/>
                    <a:pt x="542444" y="299529"/>
                  </a:cubicBezTo>
                  <a:cubicBezTo>
                    <a:pt x="542444" y="299529"/>
                    <a:pt x="591078" y="369779"/>
                    <a:pt x="689698" y="367077"/>
                  </a:cubicBezTo>
                  <a:cubicBezTo>
                    <a:pt x="749140" y="367077"/>
                    <a:pt x="818039" y="295476"/>
                    <a:pt x="812635" y="167135"/>
                  </a:cubicBezTo>
                  <a:close/>
                  <a:moveTo>
                    <a:pt x="469492" y="161731"/>
                  </a:moveTo>
                  <a:cubicBezTo>
                    <a:pt x="469492" y="161731"/>
                    <a:pt x="473545" y="115798"/>
                    <a:pt x="483001" y="109043"/>
                  </a:cubicBezTo>
                  <a:cubicBezTo>
                    <a:pt x="495160" y="100938"/>
                    <a:pt x="527583" y="111745"/>
                    <a:pt x="527583" y="111745"/>
                  </a:cubicBezTo>
                  <a:cubicBezTo>
                    <a:pt x="527583" y="111745"/>
                    <a:pt x="507319" y="111745"/>
                    <a:pt x="495160" y="122553"/>
                  </a:cubicBezTo>
                  <a:cubicBezTo>
                    <a:pt x="484352" y="132010"/>
                    <a:pt x="469492" y="161731"/>
                    <a:pt x="469492" y="161731"/>
                  </a:cubicBezTo>
                  <a:close/>
                  <a:moveTo>
                    <a:pt x="549198" y="202260"/>
                  </a:moveTo>
                  <a:cubicBezTo>
                    <a:pt x="534338" y="214418"/>
                    <a:pt x="520828" y="229279"/>
                    <a:pt x="520828" y="229279"/>
                  </a:cubicBezTo>
                  <a:cubicBezTo>
                    <a:pt x="520828" y="229279"/>
                    <a:pt x="523530" y="222524"/>
                    <a:pt x="526232" y="218471"/>
                  </a:cubicBezTo>
                  <a:cubicBezTo>
                    <a:pt x="528934" y="214418"/>
                    <a:pt x="532987" y="207663"/>
                    <a:pt x="532987" y="207663"/>
                  </a:cubicBezTo>
                  <a:cubicBezTo>
                    <a:pt x="532987" y="207663"/>
                    <a:pt x="527583" y="206312"/>
                    <a:pt x="520828" y="199558"/>
                  </a:cubicBezTo>
                  <a:cubicBezTo>
                    <a:pt x="516775" y="195505"/>
                    <a:pt x="515424" y="191452"/>
                    <a:pt x="514073" y="188750"/>
                  </a:cubicBezTo>
                  <a:cubicBezTo>
                    <a:pt x="514073" y="188750"/>
                    <a:pt x="511372" y="190101"/>
                    <a:pt x="507319" y="194154"/>
                  </a:cubicBezTo>
                  <a:cubicBezTo>
                    <a:pt x="503266" y="196856"/>
                    <a:pt x="497862" y="203611"/>
                    <a:pt x="497862" y="203611"/>
                  </a:cubicBezTo>
                  <a:cubicBezTo>
                    <a:pt x="497862" y="203611"/>
                    <a:pt x="511372" y="177942"/>
                    <a:pt x="530285" y="164433"/>
                  </a:cubicBezTo>
                  <a:cubicBezTo>
                    <a:pt x="550549" y="150923"/>
                    <a:pt x="570814" y="150923"/>
                    <a:pt x="570814" y="150923"/>
                  </a:cubicBezTo>
                  <a:cubicBezTo>
                    <a:pt x="570814" y="150923"/>
                    <a:pt x="568112" y="150923"/>
                    <a:pt x="561357" y="154976"/>
                  </a:cubicBezTo>
                  <a:cubicBezTo>
                    <a:pt x="554602" y="157678"/>
                    <a:pt x="554602" y="159029"/>
                    <a:pt x="554602" y="159029"/>
                  </a:cubicBezTo>
                  <a:cubicBezTo>
                    <a:pt x="554602" y="159029"/>
                    <a:pt x="561357" y="161731"/>
                    <a:pt x="566761" y="167135"/>
                  </a:cubicBezTo>
                  <a:cubicBezTo>
                    <a:pt x="572165" y="173889"/>
                    <a:pt x="573516" y="181995"/>
                    <a:pt x="573516" y="181995"/>
                  </a:cubicBezTo>
                  <a:cubicBezTo>
                    <a:pt x="573516" y="181995"/>
                    <a:pt x="574867" y="181995"/>
                    <a:pt x="581621" y="179293"/>
                  </a:cubicBezTo>
                  <a:cubicBezTo>
                    <a:pt x="588376" y="176591"/>
                    <a:pt x="595131" y="176591"/>
                    <a:pt x="595131" y="176591"/>
                  </a:cubicBezTo>
                  <a:cubicBezTo>
                    <a:pt x="595131" y="176591"/>
                    <a:pt x="569463" y="186048"/>
                    <a:pt x="549198" y="202260"/>
                  </a:cubicBezTo>
                  <a:close/>
                  <a:moveTo>
                    <a:pt x="753193" y="82024"/>
                  </a:moveTo>
                  <a:cubicBezTo>
                    <a:pt x="736982" y="94183"/>
                    <a:pt x="719419" y="95534"/>
                    <a:pt x="718068" y="90130"/>
                  </a:cubicBezTo>
                  <a:cubicBezTo>
                    <a:pt x="715366" y="84726"/>
                    <a:pt x="719419" y="84726"/>
                    <a:pt x="719419" y="84726"/>
                  </a:cubicBezTo>
                  <a:cubicBezTo>
                    <a:pt x="719419" y="84726"/>
                    <a:pt x="736982" y="77971"/>
                    <a:pt x="746438" y="71217"/>
                  </a:cubicBezTo>
                  <a:cubicBezTo>
                    <a:pt x="758597" y="61760"/>
                    <a:pt x="769405" y="40144"/>
                    <a:pt x="773458" y="45548"/>
                  </a:cubicBezTo>
                  <a:cubicBezTo>
                    <a:pt x="776160" y="50952"/>
                    <a:pt x="765352" y="72568"/>
                    <a:pt x="753193" y="8202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6259FAA-5C02-4BB3-B409-3AC63808AF9F}"/>
              </a:ext>
            </a:extLst>
          </p:cNvPr>
          <p:cNvGrpSpPr/>
          <p:nvPr/>
        </p:nvGrpSpPr>
        <p:grpSpPr>
          <a:xfrm>
            <a:off x="5687034" y="2329831"/>
            <a:ext cx="726817" cy="567403"/>
            <a:chOff x="5778647" y="1119717"/>
            <a:chExt cx="726817" cy="567403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55406029-87C1-4C32-A380-A911043F49DB}"/>
                </a:ext>
              </a:extLst>
            </p:cNvPr>
            <p:cNvSpPr/>
            <p:nvPr/>
          </p:nvSpPr>
          <p:spPr>
            <a:xfrm>
              <a:off x="5992099" y="1119717"/>
              <a:ext cx="513365" cy="567403"/>
            </a:xfrm>
            <a:custGeom>
              <a:avLst/>
              <a:gdLst>
                <a:gd name="connsiteX0" fmla="*/ 411367 w 513364"/>
                <a:gd name="connsiteY0" fmla="*/ 382997 h 567402"/>
                <a:gd name="connsiteX1" fmla="*/ 430281 w 513364"/>
                <a:gd name="connsiteY1" fmla="*/ 339766 h 567402"/>
                <a:gd name="connsiteX2" fmla="*/ 507285 w 513364"/>
                <a:gd name="connsiteY2" fmla="*/ 312747 h 567402"/>
                <a:gd name="connsiteX3" fmla="*/ 507285 w 513364"/>
                <a:gd name="connsiteY3" fmla="*/ 250603 h 567402"/>
                <a:gd name="connsiteX4" fmla="*/ 499179 w 513364"/>
                <a:gd name="connsiteY4" fmla="*/ 247901 h 567402"/>
                <a:gd name="connsiteX5" fmla="*/ 431631 w 513364"/>
                <a:gd name="connsiteY5" fmla="*/ 224935 h 567402"/>
                <a:gd name="connsiteX6" fmla="*/ 412718 w 513364"/>
                <a:gd name="connsiteY6" fmla="*/ 181704 h 567402"/>
                <a:gd name="connsiteX7" fmla="*/ 447843 w 513364"/>
                <a:gd name="connsiteY7" fmla="*/ 108752 h 567402"/>
                <a:gd name="connsiteX8" fmla="*/ 447843 w 513364"/>
                <a:gd name="connsiteY8" fmla="*/ 108752 h 567402"/>
                <a:gd name="connsiteX9" fmla="*/ 404612 w 513364"/>
                <a:gd name="connsiteY9" fmla="*/ 65522 h 567402"/>
                <a:gd name="connsiteX10" fmla="*/ 395156 w 513364"/>
                <a:gd name="connsiteY10" fmla="*/ 70925 h 567402"/>
                <a:gd name="connsiteX11" fmla="*/ 331660 w 513364"/>
                <a:gd name="connsiteY11" fmla="*/ 103348 h 567402"/>
                <a:gd name="connsiteX12" fmla="*/ 288430 w 513364"/>
                <a:gd name="connsiteY12" fmla="*/ 84435 h 567402"/>
                <a:gd name="connsiteX13" fmla="*/ 260060 w 513364"/>
                <a:gd name="connsiteY13" fmla="*/ 10132 h 567402"/>
                <a:gd name="connsiteX14" fmla="*/ 196565 w 513364"/>
                <a:gd name="connsiteY14" fmla="*/ 10132 h 567402"/>
                <a:gd name="connsiteX15" fmla="*/ 193863 w 513364"/>
                <a:gd name="connsiteY15" fmla="*/ 18238 h 567402"/>
                <a:gd name="connsiteX16" fmla="*/ 170896 w 513364"/>
                <a:gd name="connsiteY16" fmla="*/ 84435 h 567402"/>
                <a:gd name="connsiteX17" fmla="*/ 127666 w 513364"/>
                <a:gd name="connsiteY17" fmla="*/ 103348 h 567402"/>
                <a:gd name="connsiteX18" fmla="*/ 53363 w 513364"/>
                <a:gd name="connsiteY18" fmla="*/ 70925 h 567402"/>
                <a:gd name="connsiteX19" fmla="*/ 10132 w 513364"/>
                <a:gd name="connsiteY19" fmla="*/ 114156 h 567402"/>
                <a:gd name="connsiteX20" fmla="*/ 14185 w 513364"/>
                <a:gd name="connsiteY20" fmla="*/ 122262 h 567402"/>
                <a:gd name="connsiteX21" fmla="*/ 34449 w 513364"/>
                <a:gd name="connsiteY21" fmla="*/ 160089 h 567402"/>
                <a:gd name="connsiteX22" fmla="*/ 147930 w 513364"/>
                <a:gd name="connsiteY22" fmla="*/ 131719 h 567402"/>
                <a:gd name="connsiteX23" fmla="*/ 293834 w 513364"/>
                <a:gd name="connsiteY23" fmla="*/ 191161 h 567402"/>
                <a:gd name="connsiteX24" fmla="*/ 320853 w 513364"/>
                <a:gd name="connsiteY24" fmla="*/ 214127 h 567402"/>
                <a:gd name="connsiteX25" fmla="*/ 331660 w 513364"/>
                <a:gd name="connsiteY25" fmla="*/ 230339 h 567402"/>
                <a:gd name="connsiteX26" fmla="*/ 303290 w 513364"/>
                <a:gd name="connsiteY26" fmla="*/ 372189 h 567402"/>
                <a:gd name="connsiteX27" fmla="*/ 189810 w 513364"/>
                <a:gd name="connsiteY27" fmla="*/ 388401 h 567402"/>
                <a:gd name="connsiteX28" fmla="*/ 181704 w 513364"/>
                <a:gd name="connsiteY28" fmla="*/ 384348 h 567402"/>
                <a:gd name="connsiteX29" fmla="*/ 181704 w 513364"/>
                <a:gd name="connsiteY29" fmla="*/ 384348 h 567402"/>
                <a:gd name="connsiteX30" fmla="*/ 181704 w 513364"/>
                <a:gd name="connsiteY30" fmla="*/ 384348 h 567402"/>
                <a:gd name="connsiteX31" fmla="*/ 157387 w 513364"/>
                <a:gd name="connsiteY31" fmla="*/ 366785 h 567402"/>
                <a:gd name="connsiteX32" fmla="*/ 149281 w 513364"/>
                <a:gd name="connsiteY32" fmla="*/ 364084 h 567402"/>
                <a:gd name="connsiteX33" fmla="*/ 124964 w 513364"/>
                <a:gd name="connsiteY33" fmla="*/ 374891 h 567402"/>
                <a:gd name="connsiteX34" fmla="*/ 122262 w 513364"/>
                <a:gd name="connsiteY34" fmla="*/ 377593 h 567402"/>
                <a:gd name="connsiteX35" fmla="*/ 122262 w 513364"/>
                <a:gd name="connsiteY35" fmla="*/ 377593 h 567402"/>
                <a:gd name="connsiteX36" fmla="*/ 31748 w 513364"/>
                <a:gd name="connsiteY36" fmla="*/ 435684 h 567402"/>
                <a:gd name="connsiteX37" fmla="*/ 10132 w 513364"/>
                <a:gd name="connsiteY37" fmla="*/ 458651 h 567402"/>
                <a:gd name="connsiteX38" fmla="*/ 52012 w 513364"/>
                <a:gd name="connsiteY38" fmla="*/ 500530 h 567402"/>
                <a:gd name="connsiteX39" fmla="*/ 54714 w 513364"/>
                <a:gd name="connsiteY39" fmla="*/ 503232 h 567402"/>
                <a:gd name="connsiteX40" fmla="*/ 62820 w 513364"/>
                <a:gd name="connsiteY40" fmla="*/ 499179 h 567402"/>
                <a:gd name="connsiteX41" fmla="*/ 126315 w 513364"/>
                <a:gd name="connsiteY41" fmla="*/ 466756 h 567402"/>
                <a:gd name="connsiteX42" fmla="*/ 169545 w 513364"/>
                <a:gd name="connsiteY42" fmla="*/ 484319 h 567402"/>
                <a:gd name="connsiteX43" fmla="*/ 193863 w 513364"/>
                <a:gd name="connsiteY43" fmla="*/ 558622 h 567402"/>
                <a:gd name="connsiteX44" fmla="*/ 257358 w 513364"/>
                <a:gd name="connsiteY44" fmla="*/ 558622 h 567402"/>
                <a:gd name="connsiteX45" fmla="*/ 260060 w 513364"/>
                <a:gd name="connsiteY45" fmla="*/ 550516 h 567402"/>
                <a:gd name="connsiteX46" fmla="*/ 283026 w 513364"/>
                <a:gd name="connsiteY46" fmla="*/ 484319 h 567402"/>
                <a:gd name="connsiteX47" fmla="*/ 326257 w 513364"/>
                <a:gd name="connsiteY47" fmla="*/ 465406 h 567402"/>
                <a:gd name="connsiteX48" fmla="*/ 400559 w 513364"/>
                <a:gd name="connsiteY48" fmla="*/ 497829 h 567402"/>
                <a:gd name="connsiteX49" fmla="*/ 443790 w 513364"/>
                <a:gd name="connsiteY49" fmla="*/ 454598 h 567402"/>
                <a:gd name="connsiteX50" fmla="*/ 443790 w 513364"/>
                <a:gd name="connsiteY50" fmla="*/ 445141 h 567402"/>
                <a:gd name="connsiteX51" fmla="*/ 411367 w 513364"/>
                <a:gd name="connsiteY51" fmla="*/ 382997 h 5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13364" h="567402">
                  <a:moveTo>
                    <a:pt x="411367" y="382997"/>
                  </a:moveTo>
                  <a:lnTo>
                    <a:pt x="430281" y="339766"/>
                  </a:lnTo>
                  <a:lnTo>
                    <a:pt x="507285" y="312747"/>
                  </a:lnTo>
                  <a:lnTo>
                    <a:pt x="507285" y="250603"/>
                  </a:lnTo>
                  <a:lnTo>
                    <a:pt x="499179" y="247901"/>
                  </a:lnTo>
                  <a:lnTo>
                    <a:pt x="431631" y="224935"/>
                  </a:lnTo>
                  <a:lnTo>
                    <a:pt x="412718" y="181704"/>
                  </a:lnTo>
                  <a:lnTo>
                    <a:pt x="447843" y="108752"/>
                  </a:lnTo>
                  <a:lnTo>
                    <a:pt x="447843" y="108752"/>
                  </a:lnTo>
                  <a:lnTo>
                    <a:pt x="404612" y="65522"/>
                  </a:lnTo>
                  <a:lnTo>
                    <a:pt x="395156" y="70925"/>
                  </a:lnTo>
                  <a:lnTo>
                    <a:pt x="331660" y="103348"/>
                  </a:lnTo>
                  <a:lnTo>
                    <a:pt x="288430" y="84435"/>
                  </a:lnTo>
                  <a:lnTo>
                    <a:pt x="260060" y="10132"/>
                  </a:lnTo>
                  <a:lnTo>
                    <a:pt x="196565" y="10132"/>
                  </a:lnTo>
                  <a:lnTo>
                    <a:pt x="193863" y="18238"/>
                  </a:lnTo>
                  <a:lnTo>
                    <a:pt x="170896" y="84435"/>
                  </a:lnTo>
                  <a:lnTo>
                    <a:pt x="127666" y="103348"/>
                  </a:lnTo>
                  <a:lnTo>
                    <a:pt x="53363" y="70925"/>
                  </a:lnTo>
                  <a:lnTo>
                    <a:pt x="10132" y="114156"/>
                  </a:lnTo>
                  <a:lnTo>
                    <a:pt x="14185" y="122262"/>
                  </a:lnTo>
                  <a:lnTo>
                    <a:pt x="34449" y="160089"/>
                  </a:lnTo>
                  <a:cubicBezTo>
                    <a:pt x="69574" y="139824"/>
                    <a:pt x="107401" y="131719"/>
                    <a:pt x="147930" y="131719"/>
                  </a:cubicBezTo>
                  <a:cubicBezTo>
                    <a:pt x="203319" y="134420"/>
                    <a:pt x="254656" y="154685"/>
                    <a:pt x="293834" y="191161"/>
                  </a:cubicBezTo>
                  <a:cubicBezTo>
                    <a:pt x="301939" y="197916"/>
                    <a:pt x="312747" y="203319"/>
                    <a:pt x="320853" y="214127"/>
                  </a:cubicBezTo>
                  <a:cubicBezTo>
                    <a:pt x="324906" y="218180"/>
                    <a:pt x="328959" y="224935"/>
                    <a:pt x="331660" y="230339"/>
                  </a:cubicBezTo>
                  <a:cubicBezTo>
                    <a:pt x="358680" y="277622"/>
                    <a:pt x="347872" y="337064"/>
                    <a:pt x="303290" y="372189"/>
                  </a:cubicBezTo>
                  <a:cubicBezTo>
                    <a:pt x="270867" y="399208"/>
                    <a:pt x="224935" y="403261"/>
                    <a:pt x="189810" y="388401"/>
                  </a:cubicBezTo>
                  <a:cubicBezTo>
                    <a:pt x="185757" y="385699"/>
                    <a:pt x="183055" y="385699"/>
                    <a:pt x="181704" y="384348"/>
                  </a:cubicBezTo>
                  <a:lnTo>
                    <a:pt x="181704" y="384348"/>
                  </a:lnTo>
                  <a:lnTo>
                    <a:pt x="181704" y="384348"/>
                  </a:lnTo>
                  <a:cubicBezTo>
                    <a:pt x="173598" y="380295"/>
                    <a:pt x="164142" y="373540"/>
                    <a:pt x="157387" y="366785"/>
                  </a:cubicBezTo>
                  <a:cubicBezTo>
                    <a:pt x="154685" y="366785"/>
                    <a:pt x="153334" y="364084"/>
                    <a:pt x="149281" y="364084"/>
                  </a:cubicBezTo>
                  <a:cubicBezTo>
                    <a:pt x="141175" y="364084"/>
                    <a:pt x="130368" y="368136"/>
                    <a:pt x="124964" y="374891"/>
                  </a:cubicBezTo>
                  <a:lnTo>
                    <a:pt x="122262" y="377593"/>
                  </a:lnTo>
                  <a:lnTo>
                    <a:pt x="122262" y="377593"/>
                  </a:lnTo>
                  <a:cubicBezTo>
                    <a:pt x="95243" y="404612"/>
                    <a:pt x="64171" y="424877"/>
                    <a:pt x="31748" y="435684"/>
                  </a:cubicBezTo>
                  <a:lnTo>
                    <a:pt x="10132" y="458651"/>
                  </a:lnTo>
                  <a:lnTo>
                    <a:pt x="52012" y="500530"/>
                  </a:lnTo>
                  <a:lnTo>
                    <a:pt x="54714" y="503232"/>
                  </a:lnTo>
                  <a:lnTo>
                    <a:pt x="62820" y="499179"/>
                  </a:lnTo>
                  <a:lnTo>
                    <a:pt x="126315" y="466756"/>
                  </a:lnTo>
                  <a:lnTo>
                    <a:pt x="169545" y="484319"/>
                  </a:lnTo>
                  <a:lnTo>
                    <a:pt x="193863" y="558622"/>
                  </a:lnTo>
                  <a:lnTo>
                    <a:pt x="257358" y="558622"/>
                  </a:lnTo>
                  <a:lnTo>
                    <a:pt x="260060" y="550516"/>
                  </a:lnTo>
                  <a:lnTo>
                    <a:pt x="283026" y="484319"/>
                  </a:lnTo>
                  <a:lnTo>
                    <a:pt x="326257" y="465406"/>
                  </a:lnTo>
                  <a:lnTo>
                    <a:pt x="400559" y="497829"/>
                  </a:lnTo>
                  <a:lnTo>
                    <a:pt x="443790" y="454598"/>
                  </a:lnTo>
                  <a:lnTo>
                    <a:pt x="443790" y="445141"/>
                  </a:lnTo>
                  <a:lnTo>
                    <a:pt x="411367" y="382997"/>
                  </a:lnTo>
                  <a:close/>
                </a:path>
              </a:pathLst>
            </a:custGeom>
            <a:solidFill>
              <a:srgbClr val="006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E071B1-1750-4286-B48D-1AB55D6D7EEC}"/>
                </a:ext>
              </a:extLst>
            </p:cNvPr>
            <p:cNvSpPr/>
            <p:nvPr/>
          </p:nvSpPr>
          <p:spPr>
            <a:xfrm>
              <a:off x="5815123" y="1337378"/>
              <a:ext cx="418797" cy="121586"/>
            </a:xfrm>
            <a:custGeom>
              <a:avLst/>
              <a:gdLst>
                <a:gd name="connsiteX0" fmla="*/ 207372 w 418797"/>
                <a:gd name="connsiteY0" fmla="*/ 55908 h 121586"/>
                <a:gd name="connsiteX1" fmla="*/ 207372 w 418797"/>
                <a:gd name="connsiteY1" fmla="*/ 55908 h 121586"/>
                <a:gd name="connsiteX2" fmla="*/ 207372 w 418797"/>
                <a:gd name="connsiteY2" fmla="*/ 55908 h 121586"/>
                <a:gd name="connsiteX3" fmla="*/ 34449 w 418797"/>
                <a:gd name="connsiteY3" fmla="*/ 53206 h 121586"/>
                <a:gd name="connsiteX4" fmla="*/ 14185 w 418797"/>
                <a:gd name="connsiteY4" fmla="*/ 53206 h 121586"/>
                <a:gd name="connsiteX5" fmla="*/ 10132 w 418797"/>
                <a:gd name="connsiteY5" fmla="*/ 64014 h 121586"/>
                <a:gd name="connsiteX6" fmla="*/ 14185 w 418797"/>
                <a:gd name="connsiteY6" fmla="*/ 74822 h 121586"/>
                <a:gd name="connsiteX7" fmla="*/ 226286 w 418797"/>
                <a:gd name="connsiteY7" fmla="*/ 78875 h 121586"/>
                <a:gd name="connsiteX8" fmla="*/ 226286 w 418797"/>
                <a:gd name="connsiteY8" fmla="*/ 76173 h 121586"/>
                <a:gd name="connsiteX9" fmla="*/ 226286 w 418797"/>
                <a:gd name="connsiteY9" fmla="*/ 76173 h 121586"/>
                <a:gd name="connsiteX10" fmla="*/ 396507 w 418797"/>
                <a:gd name="connsiteY10" fmla="*/ 80225 h 121586"/>
                <a:gd name="connsiteX11" fmla="*/ 416771 w 418797"/>
                <a:gd name="connsiteY11" fmla="*/ 80225 h 121586"/>
                <a:gd name="connsiteX12" fmla="*/ 420824 w 418797"/>
                <a:gd name="connsiteY12" fmla="*/ 69418 h 121586"/>
                <a:gd name="connsiteX13" fmla="*/ 416771 w 418797"/>
                <a:gd name="connsiteY13" fmla="*/ 58610 h 121586"/>
                <a:gd name="connsiteX14" fmla="*/ 207372 w 418797"/>
                <a:gd name="connsiteY14" fmla="*/ 55908 h 12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797" h="121586">
                  <a:moveTo>
                    <a:pt x="207372" y="55908"/>
                  </a:moveTo>
                  <a:lnTo>
                    <a:pt x="207372" y="55908"/>
                  </a:lnTo>
                  <a:lnTo>
                    <a:pt x="207372" y="55908"/>
                  </a:lnTo>
                  <a:cubicBezTo>
                    <a:pt x="158738" y="107245"/>
                    <a:pt x="81733" y="107245"/>
                    <a:pt x="34449" y="53206"/>
                  </a:cubicBezTo>
                  <a:cubicBezTo>
                    <a:pt x="30397" y="46451"/>
                    <a:pt x="18238" y="46451"/>
                    <a:pt x="14185" y="53206"/>
                  </a:cubicBezTo>
                  <a:cubicBezTo>
                    <a:pt x="11483" y="55908"/>
                    <a:pt x="10132" y="59961"/>
                    <a:pt x="10132" y="64014"/>
                  </a:cubicBezTo>
                  <a:cubicBezTo>
                    <a:pt x="10132" y="68067"/>
                    <a:pt x="12834" y="72120"/>
                    <a:pt x="14185" y="74822"/>
                  </a:cubicBezTo>
                  <a:cubicBezTo>
                    <a:pt x="72276" y="138317"/>
                    <a:pt x="166844" y="141019"/>
                    <a:pt x="226286" y="78875"/>
                  </a:cubicBezTo>
                  <a:lnTo>
                    <a:pt x="226286" y="76173"/>
                  </a:lnTo>
                  <a:lnTo>
                    <a:pt x="226286" y="76173"/>
                  </a:lnTo>
                  <a:cubicBezTo>
                    <a:pt x="274920" y="27538"/>
                    <a:pt x="350574" y="27538"/>
                    <a:pt x="396507" y="80225"/>
                  </a:cubicBezTo>
                  <a:cubicBezTo>
                    <a:pt x="403261" y="86980"/>
                    <a:pt x="412718" y="86980"/>
                    <a:pt x="416771" y="80225"/>
                  </a:cubicBezTo>
                  <a:cubicBezTo>
                    <a:pt x="419473" y="77524"/>
                    <a:pt x="420824" y="73471"/>
                    <a:pt x="420824" y="69418"/>
                  </a:cubicBezTo>
                  <a:cubicBezTo>
                    <a:pt x="420824" y="65365"/>
                    <a:pt x="418122" y="61312"/>
                    <a:pt x="416771" y="58610"/>
                  </a:cubicBezTo>
                  <a:cubicBezTo>
                    <a:pt x="361382" y="-4885"/>
                    <a:pt x="266815" y="-6236"/>
                    <a:pt x="207372" y="55908"/>
                  </a:cubicBezTo>
                  <a:close/>
                </a:path>
              </a:pathLst>
            </a:custGeom>
            <a:solidFill>
              <a:srgbClr val="006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19B7C9F2-7511-457B-9BE1-404B6D6FF467}"/>
                </a:ext>
              </a:extLst>
            </p:cNvPr>
            <p:cNvSpPr/>
            <p:nvPr/>
          </p:nvSpPr>
          <p:spPr>
            <a:xfrm>
              <a:off x="5778647" y="1408823"/>
              <a:ext cx="432307" cy="135096"/>
            </a:xfrm>
            <a:custGeom>
              <a:avLst/>
              <a:gdLst>
                <a:gd name="connsiteX0" fmla="*/ 349223 w 432306"/>
                <a:gd name="connsiteY0" fmla="*/ 10132 h 135095"/>
                <a:gd name="connsiteX1" fmla="*/ 281675 w 432306"/>
                <a:gd name="connsiteY1" fmla="*/ 38502 h 135095"/>
                <a:gd name="connsiteX2" fmla="*/ 278973 w 432306"/>
                <a:gd name="connsiteY2" fmla="*/ 41204 h 135095"/>
                <a:gd name="connsiteX3" fmla="*/ 276271 w 432306"/>
                <a:gd name="connsiteY3" fmla="*/ 43906 h 135095"/>
                <a:gd name="connsiteX4" fmla="*/ 151983 w 432306"/>
                <a:gd name="connsiteY4" fmla="*/ 95243 h 135095"/>
                <a:gd name="connsiteX5" fmla="*/ 30397 w 432306"/>
                <a:gd name="connsiteY5" fmla="*/ 37151 h 135095"/>
                <a:gd name="connsiteX6" fmla="*/ 10132 w 432306"/>
                <a:gd name="connsiteY6" fmla="*/ 37151 h 135095"/>
                <a:gd name="connsiteX7" fmla="*/ 10132 w 432306"/>
                <a:gd name="connsiteY7" fmla="*/ 47959 h 135095"/>
                <a:gd name="connsiteX8" fmla="*/ 14185 w 432306"/>
                <a:gd name="connsiteY8" fmla="*/ 58767 h 135095"/>
                <a:gd name="connsiteX9" fmla="*/ 156036 w 432306"/>
                <a:gd name="connsiteY9" fmla="*/ 124964 h 135095"/>
                <a:gd name="connsiteX10" fmla="*/ 300588 w 432306"/>
                <a:gd name="connsiteY10" fmla="*/ 62820 h 135095"/>
                <a:gd name="connsiteX11" fmla="*/ 303290 w 432306"/>
                <a:gd name="connsiteY11" fmla="*/ 60118 h 135095"/>
                <a:gd name="connsiteX12" fmla="*/ 305992 w 432306"/>
                <a:gd name="connsiteY12" fmla="*/ 57416 h 135095"/>
                <a:gd name="connsiteX13" fmla="*/ 353276 w 432306"/>
                <a:gd name="connsiteY13" fmla="*/ 37151 h 135095"/>
                <a:gd name="connsiteX14" fmla="*/ 400559 w 432306"/>
                <a:gd name="connsiteY14" fmla="*/ 60118 h 135095"/>
                <a:gd name="connsiteX15" fmla="*/ 420824 w 432306"/>
                <a:gd name="connsiteY15" fmla="*/ 60118 h 135095"/>
                <a:gd name="connsiteX16" fmla="*/ 424877 w 432306"/>
                <a:gd name="connsiteY16" fmla="*/ 49310 h 135095"/>
                <a:gd name="connsiteX17" fmla="*/ 420824 w 432306"/>
                <a:gd name="connsiteY17" fmla="*/ 38502 h 135095"/>
                <a:gd name="connsiteX18" fmla="*/ 349223 w 432306"/>
                <a:gd name="connsiteY18" fmla="*/ 10132 h 13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2306" h="135095">
                  <a:moveTo>
                    <a:pt x="349223" y="10132"/>
                  </a:moveTo>
                  <a:cubicBezTo>
                    <a:pt x="322204" y="10132"/>
                    <a:pt x="300588" y="18238"/>
                    <a:pt x="281675" y="38502"/>
                  </a:cubicBezTo>
                  <a:lnTo>
                    <a:pt x="278973" y="41204"/>
                  </a:lnTo>
                  <a:lnTo>
                    <a:pt x="276271" y="43906"/>
                  </a:lnTo>
                  <a:cubicBezTo>
                    <a:pt x="243848" y="79031"/>
                    <a:pt x="197916" y="97945"/>
                    <a:pt x="151983" y="95243"/>
                  </a:cubicBezTo>
                  <a:cubicBezTo>
                    <a:pt x="104699" y="95243"/>
                    <a:pt x="62820" y="72276"/>
                    <a:pt x="30397" y="37151"/>
                  </a:cubicBezTo>
                  <a:cubicBezTo>
                    <a:pt x="23642" y="30397"/>
                    <a:pt x="14185" y="30397"/>
                    <a:pt x="10132" y="37151"/>
                  </a:cubicBezTo>
                  <a:cubicBezTo>
                    <a:pt x="10132" y="39853"/>
                    <a:pt x="10132" y="43906"/>
                    <a:pt x="10132" y="47959"/>
                  </a:cubicBezTo>
                  <a:cubicBezTo>
                    <a:pt x="10132" y="52012"/>
                    <a:pt x="12834" y="56065"/>
                    <a:pt x="14185" y="58767"/>
                  </a:cubicBezTo>
                  <a:cubicBezTo>
                    <a:pt x="52012" y="100646"/>
                    <a:pt x="101997" y="124964"/>
                    <a:pt x="156036" y="124964"/>
                  </a:cubicBezTo>
                  <a:cubicBezTo>
                    <a:pt x="210074" y="127666"/>
                    <a:pt x="258709" y="104699"/>
                    <a:pt x="300588" y="62820"/>
                  </a:cubicBezTo>
                  <a:lnTo>
                    <a:pt x="303290" y="60118"/>
                  </a:lnTo>
                  <a:lnTo>
                    <a:pt x="305992" y="57416"/>
                  </a:lnTo>
                  <a:cubicBezTo>
                    <a:pt x="318151" y="45257"/>
                    <a:pt x="334362" y="37151"/>
                    <a:pt x="353276" y="37151"/>
                  </a:cubicBezTo>
                  <a:cubicBezTo>
                    <a:pt x="372189" y="37151"/>
                    <a:pt x="385699" y="45257"/>
                    <a:pt x="400559" y="60118"/>
                  </a:cubicBezTo>
                  <a:cubicBezTo>
                    <a:pt x="407314" y="66873"/>
                    <a:pt x="416771" y="66873"/>
                    <a:pt x="420824" y="60118"/>
                  </a:cubicBezTo>
                  <a:cubicBezTo>
                    <a:pt x="423526" y="57416"/>
                    <a:pt x="424877" y="53363"/>
                    <a:pt x="424877" y="49310"/>
                  </a:cubicBezTo>
                  <a:cubicBezTo>
                    <a:pt x="424877" y="45257"/>
                    <a:pt x="422175" y="41204"/>
                    <a:pt x="420824" y="38502"/>
                  </a:cubicBezTo>
                  <a:cubicBezTo>
                    <a:pt x="400559" y="20940"/>
                    <a:pt x="376242" y="10132"/>
                    <a:pt x="349223" y="10132"/>
                  </a:cubicBezTo>
                  <a:close/>
                </a:path>
              </a:pathLst>
            </a:custGeom>
            <a:solidFill>
              <a:srgbClr val="006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32FCCF9-73F4-43C0-BB97-0FE33C65A834}"/>
                </a:ext>
              </a:extLst>
            </p:cNvPr>
            <p:cNvSpPr/>
            <p:nvPr/>
          </p:nvSpPr>
          <p:spPr>
            <a:xfrm>
              <a:off x="5852950" y="1266972"/>
              <a:ext cx="418797" cy="135096"/>
            </a:xfrm>
            <a:custGeom>
              <a:avLst/>
              <a:gdLst>
                <a:gd name="connsiteX0" fmla="*/ 419473 w 418797"/>
                <a:gd name="connsiteY0" fmla="*/ 76329 h 135095"/>
                <a:gd name="connsiteX1" fmla="*/ 277622 w 418797"/>
                <a:gd name="connsiteY1" fmla="*/ 10132 h 135095"/>
                <a:gd name="connsiteX2" fmla="*/ 133070 w 418797"/>
                <a:gd name="connsiteY2" fmla="*/ 72276 h 135095"/>
                <a:gd name="connsiteX3" fmla="*/ 130368 w 418797"/>
                <a:gd name="connsiteY3" fmla="*/ 74978 h 135095"/>
                <a:gd name="connsiteX4" fmla="*/ 127666 w 418797"/>
                <a:gd name="connsiteY4" fmla="*/ 77680 h 135095"/>
                <a:gd name="connsiteX5" fmla="*/ 80382 w 418797"/>
                <a:gd name="connsiteY5" fmla="*/ 97945 h 135095"/>
                <a:gd name="connsiteX6" fmla="*/ 34450 w 418797"/>
                <a:gd name="connsiteY6" fmla="*/ 74978 h 135095"/>
                <a:gd name="connsiteX7" fmla="*/ 14185 w 418797"/>
                <a:gd name="connsiteY7" fmla="*/ 74978 h 135095"/>
                <a:gd name="connsiteX8" fmla="*/ 10132 w 418797"/>
                <a:gd name="connsiteY8" fmla="*/ 85786 h 135095"/>
                <a:gd name="connsiteX9" fmla="*/ 14185 w 418797"/>
                <a:gd name="connsiteY9" fmla="*/ 96594 h 135095"/>
                <a:gd name="connsiteX10" fmla="*/ 80382 w 418797"/>
                <a:gd name="connsiteY10" fmla="*/ 127666 h 135095"/>
                <a:gd name="connsiteX11" fmla="*/ 147930 w 418797"/>
                <a:gd name="connsiteY11" fmla="*/ 99295 h 135095"/>
                <a:gd name="connsiteX12" fmla="*/ 150632 w 418797"/>
                <a:gd name="connsiteY12" fmla="*/ 96594 h 135095"/>
                <a:gd name="connsiteX13" fmla="*/ 153334 w 418797"/>
                <a:gd name="connsiteY13" fmla="*/ 93892 h 135095"/>
                <a:gd name="connsiteX14" fmla="*/ 277622 w 418797"/>
                <a:gd name="connsiteY14" fmla="*/ 39853 h 135095"/>
                <a:gd name="connsiteX15" fmla="*/ 396507 w 418797"/>
                <a:gd name="connsiteY15" fmla="*/ 97945 h 135095"/>
                <a:gd name="connsiteX16" fmla="*/ 416771 w 418797"/>
                <a:gd name="connsiteY16" fmla="*/ 97945 h 135095"/>
                <a:gd name="connsiteX17" fmla="*/ 420824 w 418797"/>
                <a:gd name="connsiteY17" fmla="*/ 87137 h 135095"/>
                <a:gd name="connsiteX18" fmla="*/ 419473 w 418797"/>
                <a:gd name="connsiteY18" fmla="*/ 76329 h 13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8797" h="135095">
                  <a:moveTo>
                    <a:pt x="419473" y="76329"/>
                  </a:moveTo>
                  <a:cubicBezTo>
                    <a:pt x="381646" y="34449"/>
                    <a:pt x="330310" y="10132"/>
                    <a:pt x="277622" y="10132"/>
                  </a:cubicBezTo>
                  <a:cubicBezTo>
                    <a:pt x="224935" y="10132"/>
                    <a:pt x="174949" y="30397"/>
                    <a:pt x="133070" y="72276"/>
                  </a:cubicBezTo>
                  <a:lnTo>
                    <a:pt x="130368" y="74978"/>
                  </a:lnTo>
                  <a:lnTo>
                    <a:pt x="127666" y="77680"/>
                  </a:lnTo>
                  <a:cubicBezTo>
                    <a:pt x="115507" y="89839"/>
                    <a:pt x="99296" y="97945"/>
                    <a:pt x="80382" y="97945"/>
                  </a:cubicBezTo>
                  <a:cubicBezTo>
                    <a:pt x="61469" y="97945"/>
                    <a:pt x="49310" y="88488"/>
                    <a:pt x="34450" y="74978"/>
                  </a:cubicBezTo>
                  <a:cubicBezTo>
                    <a:pt x="27695" y="68223"/>
                    <a:pt x="18238" y="68223"/>
                    <a:pt x="14185" y="74978"/>
                  </a:cubicBezTo>
                  <a:cubicBezTo>
                    <a:pt x="11483" y="77680"/>
                    <a:pt x="10132" y="81733"/>
                    <a:pt x="10132" y="85786"/>
                  </a:cubicBezTo>
                  <a:cubicBezTo>
                    <a:pt x="10132" y="89839"/>
                    <a:pt x="12834" y="93892"/>
                    <a:pt x="14185" y="96594"/>
                  </a:cubicBezTo>
                  <a:cubicBezTo>
                    <a:pt x="33099" y="116858"/>
                    <a:pt x="56065" y="127666"/>
                    <a:pt x="80382" y="127666"/>
                  </a:cubicBezTo>
                  <a:cubicBezTo>
                    <a:pt x="107401" y="127666"/>
                    <a:pt x="129017" y="119560"/>
                    <a:pt x="147930" y="99295"/>
                  </a:cubicBezTo>
                  <a:lnTo>
                    <a:pt x="150632" y="96594"/>
                  </a:lnTo>
                  <a:cubicBezTo>
                    <a:pt x="150632" y="96594"/>
                    <a:pt x="153334" y="96594"/>
                    <a:pt x="153334" y="93892"/>
                  </a:cubicBezTo>
                  <a:cubicBezTo>
                    <a:pt x="185757" y="58767"/>
                    <a:pt x="231690" y="39853"/>
                    <a:pt x="277622" y="39853"/>
                  </a:cubicBezTo>
                  <a:cubicBezTo>
                    <a:pt x="324906" y="39853"/>
                    <a:pt x="366785" y="62820"/>
                    <a:pt x="396507" y="97945"/>
                  </a:cubicBezTo>
                  <a:cubicBezTo>
                    <a:pt x="403261" y="104699"/>
                    <a:pt x="412718" y="104699"/>
                    <a:pt x="416771" y="97945"/>
                  </a:cubicBezTo>
                  <a:cubicBezTo>
                    <a:pt x="419473" y="95243"/>
                    <a:pt x="420824" y="91190"/>
                    <a:pt x="420824" y="87137"/>
                  </a:cubicBezTo>
                  <a:cubicBezTo>
                    <a:pt x="423526" y="83084"/>
                    <a:pt x="420824" y="79031"/>
                    <a:pt x="419473" y="76329"/>
                  </a:cubicBezTo>
                  <a:close/>
                </a:path>
              </a:pathLst>
            </a:custGeom>
            <a:solidFill>
              <a:srgbClr val="006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FCBD2CE5-FAB5-41F6-8639-6AF9FBF987FF}"/>
              </a:ext>
            </a:extLst>
          </p:cNvPr>
          <p:cNvSpPr/>
          <p:nvPr/>
        </p:nvSpPr>
        <p:spPr>
          <a:xfrm>
            <a:off x="3223174" y="1908047"/>
            <a:ext cx="4256921" cy="147007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637EA1B-6752-4E3E-9BC1-59C13FB97D94}"/>
              </a:ext>
            </a:extLst>
          </p:cNvPr>
          <p:cNvSpPr txBox="1"/>
          <p:nvPr/>
        </p:nvSpPr>
        <p:spPr>
          <a:xfrm>
            <a:off x="4332436" y="5078441"/>
            <a:ext cx="1971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6DD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Storage</a:t>
            </a:r>
            <a:endParaRPr lang="en-SE" sz="2800" dirty="0">
              <a:solidFill>
                <a:srgbClr val="006DD6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F8C1CE-FD0A-439C-81DC-7F98BE557A18}"/>
              </a:ext>
            </a:extLst>
          </p:cNvPr>
          <p:cNvSpPr/>
          <p:nvPr/>
        </p:nvSpPr>
        <p:spPr>
          <a:xfrm>
            <a:off x="3223173" y="3593306"/>
            <a:ext cx="4256921" cy="147007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F470731-716B-4D52-9F75-CAE2362F6E60}"/>
              </a:ext>
            </a:extLst>
          </p:cNvPr>
          <p:cNvSpPr txBox="1"/>
          <p:nvPr/>
        </p:nvSpPr>
        <p:spPr>
          <a:xfrm>
            <a:off x="4332436" y="1283959"/>
            <a:ext cx="1971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6DD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Processing</a:t>
            </a:r>
            <a:endParaRPr lang="en-SE" sz="2800" dirty="0">
              <a:solidFill>
                <a:srgbClr val="006DD6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3CF974-A154-4AD9-B985-E1F2156938A6}"/>
              </a:ext>
            </a:extLst>
          </p:cNvPr>
          <p:cNvGrpSpPr/>
          <p:nvPr/>
        </p:nvGrpSpPr>
        <p:grpSpPr>
          <a:xfrm>
            <a:off x="8032950" y="1904816"/>
            <a:ext cx="1971149" cy="3075989"/>
            <a:chOff x="7664541" y="1130906"/>
            <a:chExt cx="1971149" cy="307598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BC82A2-D933-4B0A-A76E-EDEC4CC8C203}"/>
                </a:ext>
              </a:extLst>
            </p:cNvPr>
            <p:cNvGrpSpPr/>
            <p:nvPr/>
          </p:nvGrpSpPr>
          <p:grpSpPr>
            <a:xfrm>
              <a:off x="8104046" y="2228732"/>
              <a:ext cx="1219733" cy="1978163"/>
              <a:chOff x="8104046" y="2228732"/>
              <a:chExt cx="1219733" cy="197816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21739BA-C28F-4786-AFDA-51294A6143D2}"/>
                  </a:ext>
                </a:extLst>
              </p:cNvPr>
              <p:cNvGrpSpPr/>
              <p:nvPr/>
            </p:nvGrpSpPr>
            <p:grpSpPr>
              <a:xfrm>
                <a:off x="8274310" y="2253865"/>
                <a:ext cx="894241" cy="1809311"/>
                <a:chOff x="7997876" y="2338777"/>
                <a:chExt cx="894241" cy="1809311"/>
              </a:xfrm>
            </p:grpSpPr>
            <p:pic>
              <p:nvPicPr>
                <p:cNvPr id="10" name="Graphic 9">
                  <a:extLst>
                    <a:ext uri="{FF2B5EF4-FFF2-40B4-BE49-F238E27FC236}">
                      <a16:creationId xmlns:a16="http://schemas.microsoft.com/office/drawing/2014/main" id="{92E22351-9BA3-4910-9137-480741EE85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7876" y="2338777"/>
                  <a:ext cx="894241" cy="894241"/>
                </a:xfrm>
                <a:prstGeom prst="rect">
                  <a:avLst/>
                </a:prstGeom>
              </p:spPr>
            </p:pic>
            <p:pic>
              <p:nvPicPr>
                <p:cNvPr id="12" name="Graphic 11">
                  <a:extLst>
                    <a:ext uri="{FF2B5EF4-FFF2-40B4-BE49-F238E27FC236}">
                      <a16:creationId xmlns:a16="http://schemas.microsoft.com/office/drawing/2014/main" id="{4561D09F-05D3-40A6-B5DB-8CABDFD18A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2671" y="3344847"/>
                  <a:ext cx="780291" cy="803241"/>
                </a:xfrm>
                <a:prstGeom prst="rect">
                  <a:avLst/>
                </a:prstGeom>
              </p:spPr>
            </p:pic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8EE35E1-AF2B-476D-AA20-E46E45FFFA56}"/>
                  </a:ext>
                </a:extLst>
              </p:cNvPr>
              <p:cNvSpPr/>
              <p:nvPr/>
            </p:nvSpPr>
            <p:spPr>
              <a:xfrm>
                <a:off x="8104046" y="2228732"/>
                <a:ext cx="1219733" cy="1978163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DA1BADA-E275-4898-A07C-D93EA3F73228}"/>
                </a:ext>
              </a:extLst>
            </p:cNvPr>
            <p:cNvSpPr txBox="1"/>
            <p:nvPr/>
          </p:nvSpPr>
          <p:spPr>
            <a:xfrm>
              <a:off x="7664541" y="1130906"/>
              <a:ext cx="1971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6DD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Cognitive services</a:t>
              </a:r>
              <a:endParaRPr lang="en-SE" sz="2800" dirty="0">
                <a:solidFill>
                  <a:srgbClr val="006DD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DE67C06-85D9-4D86-BAE7-E62DA7DA6C04}"/>
              </a:ext>
            </a:extLst>
          </p:cNvPr>
          <p:cNvGrpSpPr/>
          <p:nvPr/>
        </p:nvGrpSpPr>
        <p:grpSpPr>
          <a:xfrm>
            <a:off x="10216437" y="1531314"/>
            <a:ext cx="1971149" cy="3822992"/>
            <a:chOff x="10054621" y="926014"/>
            <a:chExt cx="1971149" cy="382299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E55A734-17C7-4D09-9608-B34BC4FDC6E2}"/>
                </a:ext>
              </a:extLst>
            </p:cNvPr>
            <p:cNvGrpSpPr/>
            <p:nvPr/>
          </p:nvGrpSpPr>
          <p:grpSpPr>
            <a:xfrm>
              <a:off x="10549749" y="1735492"/>
              <a:ext cx="998786" cy="2825228"/>
              <a:chOff x="9471881" y="2223053"/>
              <a:chExt cx="998786" cy="282522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5A8BA3F-09DE-45C6-86DC-B5B28C5ADC6F}"/>
                  </a:ext>
                </a:extLst>
              </p:cNvPr>
              <p:cNvGrpSpPr/>
              <p:nvPr/>
            </p:nvGrpSpPr>
            <p:grpSpPr>
              <a:xfrm>
                <a:off x="9606665" y="3331839"/>
                <a:ext cx="729219" cy="729219"/>
                <a:chOff x="9606665" y="3331839"/>
                <a:chExt cx="729219" cy="729219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EA57332-B74F-4870-A4AC-B8F0078C4266}"/>
                    </a:ext>
                  </a:extLst>
                </p:cNvPr>
                <p:cNvSpPr/>
                <p:nvPr/>
              </p:nvSpPr>
              <p:spPr>
                <a:xfrm>
                  <a:off x="9689306" y="3429000"/>
                  <a:ext cx="621507" cy="5131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E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7A67C37A-FD2F-405D-82A5-47C19FE33F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06665" y="3331839"/>
                  <a:ext cx="729219" cy="729219"/>
                </a:xfrm>
                <a:prstGeom prst="rect">
                  <a:avLst/>
                </a:prstGeom>
              </p:spPr>
            </p:pic>
          </p:grpSp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317F6A11-E3E1-4FF8-A6B7-CF6C0CDFB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471881" y="2223053"/>
                <a:ext cx="998786" cy="886248"/>
              </a:xfrm>
              <a:prstGeom prst="rect">
                <a:avLst/>
              </a:prstGeom>
            </p:spPr>
          </p:pic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F067FCC-110D-421F-9E7E-6D356D1CD67B}"/>
                  </a:ext>
                </a:extLst>
              </p:cNvPr>
              <p:cNvGrpSpPr/>
              <p:nvPr/>
            </p:nvGrpSpPr>
            <p:grpSpPr>
              <a:xfrm>
                <a:off x="9609914" y="4283596"/>
                <a:ext cx="780290" cy="764685"/>
                <a:chOff x="6523729" y="3246128"/>
                <a:chExt cx="476250" cy="466725"/>
              </a:xfrm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C87AF5E-81AF-4212-BA50-0F54A4A14482}"/>
                    </a:ext>
                  </a:extLst>
                </p:cNvPr>
                <p:cNvSpPr/>
                <p:nvPr/>
              </p:nvSpPr>
              <p:spPr>
                <a:xfrm>
                  <a:off x="6561829" y="3461393"/>
                  <a:ext cx="438150" cy="209550"/>
                </a:xfrm>
                <a:custGeom>
                  <a:avLst/>
                  <a:gdLst>
                    <a:gd name="connsiteX0" fmla="*/ 324326 w 438150"/>
                    <a:gd name="connsiteY0" fmla="*/ 7144 h 209550"/>
                    <a:gd name="connsiteX1" fmla="*/ 192881 w 438150"/>
                    <a:gd name="connsiteY1" fmla="*/ 172879 h 209550"/>
                    <a:gd name="connsiteX2" fmla="*/ 84296 w 438150"/>
                    <a:gd name="connsiteY2" fmla="*/ 78581 h 209550"/>
                    <a:gd name="connsiteX3" fmla="*/ 10001 w 438150"/>
                    <a:gd name="connsiteY3" fmla="*/ 141446 h 209550"/>
                    <a:gd name="connsiteX4" fmla="*/ 7144 w 438150"/>
                    <a:gd name="connsiteY4" fmla="*/ 138589 h 209550"/>
                    <a:gd name="connsiteX5" fmla="*/ 7144 w 438150"/>
                    <a:gd name="connsiteY5" fmla="*/ 210979 h 209550"/>
                    <a:gd name="connsiteX6" fmla="*/ 435769 w 438150"/>
                    <a:gd name="connsiteY6" fmla="*/ 210979 h 209550"/>
                    <a:gd name="connsiteX7" fmla="*/ 435769 w 438150"/>
                    <a:gd name="connsiteY7" fmla="*/ 70961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8150" h="209550">
                      <a:moveTo>
                        <a:pt x="324326" y="7144"/>
                      </a:moveTo>
                      <a:lnTo>
                        <a:pt x="192881" y="172879"/>
                      </a:lnTo>
                      <a:lnTo>
                        <a:pt x="84296" y="78581"/>
                      </a:lnTo>
                      <a:lnTo>
                        <a:pt x="10001" y="141446"/>
                      </a:lnTo>
                      <a:lnTo>
                        <a:pt x="7144" y="138589"/>
                      </a:lnTo>
                      <a:lnTo>
                        <a:pt x="7144" y="210979"/>
                      </a:lnTo>
                      <a:lnTo>
                        <a:pt x="435769" y="210979"/>
                      </a:lnTo>
                      <a:lnTo>
                        <a:pt x="435769" y="70961"/>
                      </a:lnTo>
                      <a:close/>
                    </a:path>
                  </a:pathLst>
                </a:custGeom>
                <a:solidFill>
                  <a:srgbClr val="006DD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EF6AF548-D16B-428A-9ECA-1D6C04BFF910}"/>
                    </a:ext>
                  </a:extLst>
                </p:cNvPr>
                <p:cNvSpPr/>
                <p:nvPr/>
              </p:nvSpPr>
              <p:spPr>
                <a:xfrm>
                  <a:off x="6561829" y="3265178"/>
                  <a:ext cx="438150" cy="314325"/>
                </a:xfrm>
                <a:custGeom>
                  <a:avLst/>
                  <a:gdLst>
                    <a:gd name="connsiteX0" fmla="*/ 315754 w 438150"/>
                    <a:gd name="connsiteY0" fmla="*/ 7144 h 314325"/>
                    <a:gd name="connsiteX1" fmla="*/ 161449 w 438150"/>
                    <a:gd name="connsiteY1" fmla="*/ 187166 h 314325"/>
                    <a:gd name="connsiteX2" fmla="*/ 41434 w 438150"/>
                    <a:gd name="connsiteY2" fmla="*/ 154781 h 314325"/>
                    <a:gd name="connsiteX3" fmla="*/ 7144 w 438150"/>
                    <a:gd name="connsiteY3" fmla="*/ 203359 h 314325"/>
                    <a:gd name="connsiteX4" fmla="*/ 7144 w 438150"/>
                    <a:gd name="connsiteY4" fmla="*/ 296704 h 314325"/>
                    <a:gd name="connsiteX5" fmla="*/ 84296 w 438150"/>
                    <a:gd name="connsiteY5" fmla="*/ 230029 h 314325"/>
                    <a:gd name="connsiteX6" fmla="*/ 181451 w 438150"/>
                    <a:gd name="connsiteY6" fmla="*/ 314801 h 314325"/>
                    <a:gd name="connsiteX7" fmla="*/ 310991 w 438150"/>
                    <a:gd name="connsiteY7" fmla="*/ 154781 h 314325"/>
                    <a:gd name="connsiteX8" fmla="*/ 435769 w 438150"/>
                    <a:gd name="connsiteY8" fmla="*/ 228124 h 314325"/>
                    <a:gd name="connsiteX9" fmla="*/ 435769 w 438150"/>
                    <a:gd name="connsiteY9" fmla="*/ 34766 h 314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8150" h="314325">
                      <a:moveTo>
                        <a:pt x="315754" y="7144"/>
                      </a:moveTo>
                      <a:lnTo>
                        <a:pt x="161449" y="187166"/>
                      </a:lnTo>
                      <a:lnTo>
                        <a:pt x="41434" y="154781"/>
                      </a:lnTo>
                      <a:lnTo>
                        <a:pt x="7144" y="203359"/>
                      </a:lnTo>
                      <a:lnTo>
                        <a:pt x="7144" y="296704"/>
                      </a:lnTo>
                      <a:lnTo>
                        <a:pt x="84296" y="230029"/>
                      </a:lnTo>
                      <a:lnTo>
                        <a:pt x="181451" y="314801"/>
                      </a:lnTo>
                      <a:lnTo>
                        <a:pt x="310991" y="154781"/>
                      </a:lnTo>
                      <a:lnTo>
                        <a:pt x="435769" y="228124"/>
                      </a:lnTo>
                      <a:lnTo>
                        <a:pt x="435769" y="34766"/>
                      </a:lnTo>
                      <a:close/>
                    </a:path>
                  </a:pathLst>
                </a:custGeom>
                <a:solidFill>
                  <a:srgbClr val="006DD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0F651BD6-161C-4658-8D85-1B933C17017B}"/>
                    </a:ext>
                  </a:extLst>
                </p:cNvPr>
                <p:cNvSpPr/>
                <p:nvPr/>
              </p:nvSpPr>
              <p:spPr>
                <a:xfrm>
                  <a:off x="6523729" y="3246128"/>
                  <a:ext cx="476250" cy="466725"/>
                </a:xfrm>
                <a:custGeom>
                  <a:avLst/>
                  <a:gdLst>
                    <a:gd name="connsiteX0" fmla="*/ 26194 w 476250"/>
                    <a:gd name="connsiteY0" fmla="*/ 445294 h 466725"/>
                    <a:gd name="connsiteX1" fmla="*/ 26194 w 476250"/>
                    <a:gd name="connsiteY1" fmla="*/ 7144 h 466725"/>
                    <a:gd name="connsiteX2" fmla="*/ 7144 w 476250"/>
                    <a:gd name="connsiteY2" fmla="*/ 7144 h 466725"/>
                    <a:gd name="connsiteX3" fmla="*/ 7144 w 476250"/>
                    <a:gd name="connsiteY3" fmla="*/ 445294 h 466725"/>
                    <a:gd name="connsiteX4" fmla="*/ 7144 w 476250"/>
                    <a:gd name="connsiteY4" fmla="*/ 448151 h 466725"/>
                    <a:gd name="connsiteX5" fmla="*/ 7144 w 476250"/>
                    <a:gd name="connsiteY5" fmla="*/ 464344 h 466725"/>
                    <a:gd name="connsiteX6" fmla="*/ 473869 w 476250"/>
                    <a:gd name="connsiteY6" fmla="*/ 464344 h 466725"/>
                    <a:gd name="connsiteX7" fmla="*/ 473869 w 476250"/>
                    <a:gd name="connsiteY7" fmla="*/ 445294 h 466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6250" h="466725">
                      <a:moveTo>
                        <a:pt x="26194" y="445294"/>
                      </a:moveTo>
                      <a:lnTo>
                        <a:pt x="26194" y="7144"/>
                      </a:lnTo>
                      <a:lnTo>
                        <a:pt x="7144" y="7144"/>
                      </a:lnTo>
                      <a:lnTo>
                        <a:pt x="7144" y="445294"/>
                      </a:lnTo>
                      <a:lnTo>
                        <a:pt x="7144" y="448151"/>
                      </a:lnTo>
                      <a:lnTo>
                        <a:pt x="7144" y="464344"/>
                      </a:lnTo>
                      <a:lnTo>
                        <a:pt x="473869" y="464344"/>
                      </a:lnTo>
                      <a:lnTo>
                        <a:pt x="473869" y="445294"/>
                      </a:lnTo>
                      <a:close/>
                    </a:path>
                  </a:pathLst>
                </a:custGeom>
                <a:solidFill>
                  <a:srgbClr val="006DD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E2FB1A6-DC6F-456C-9A80-4BA16C42946A}"/>
                </a:ext>
              </a:extLst>
            </p:cNvPr>
            <p:cNvGrpSpPr/>
            <p:nvPr/>
          </p:nvGrpSpPr>
          <p:grpSpPr>
            <a:xfrm>
              <a:off x="10054621" y="926014"/>
              <a:ext cx="1971149" cy="3822992"/>
              <a:chOff x="10054621" y="926014"/>
              <a:chExt cx="1971149" cy="382299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C48D1AA-C5A9-40FE-BF4E-D8DE29DA92E4}"/>
                  </a:ext>
                </a:extLst>
              </p:cNvPr>
              <p:cNvSpPr/>
              <p:nvPr/>
            </p:nvSpPr>
            <p:spPr>
              <a:xfrm>
                <a:off x="10468060" y="1616150"/>
                <a:ext cx="1219733" cy="3132856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92B9BC1-4388-44B1-AD15-FF3307AAA333}"/>
                  </a:ext>
                </a:extLst>
              </p:cNvPr>
              <p:cNvSpPr txBox="1"/>
              <p:nvPr/>
            </p:nvSpPr>
            <p:spPr>
              <a:xfrm>
                <a:off x="10054621" y="926014"/>
                <a:ext cx="19711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6DD6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Insights</a:t>
                </a:r>
                <a:endParaRPr lang="en-SE" sz="2800" dirty="0">
                  <a:solidFill>
                    <a:srgbClr val="006DD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</p:grpSp>
      </p:grp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E2B5BD9-9894-4D8A-9F61-EFBEB0F492A6}"/>
              </a:ext>
            </a:extLst>
          </p:cNvPr>
          <p:cNvSpPr/>
          <p:nvPr/>
        </p:nvSpPr>
        <p:spPr>
          <a:xfrm>
            <a:off x="2374174" y="4033845"/>
            <a:ext cx="744279" cy="520995"/>
          </a:xfrm>
          <a:prstGeom prst="rightArrow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4B06C413-D008-4087-BC43-774D38CD10D8}"/>
              </a:ext>
            </a:extLst>
          </p:cNvPr>
          <p:cNvSpPr/>
          <p:nvPr/>
        </p:nvSpPr>
        <p:spPr>
          <a:xfrm rot="16200000">
            <a:off x="11152212" y="5614521"/>
            <a:ext cx="853441" cy="520995"/>
          </a:xfrm>
          <a:prstGeom prst="rightArrow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C343BEB-807A-420F-9CAD-CECD8A97F828}"/>
              </a:ext>
            </a:extLst>
          </p:cNvPr>
          <p:cNvSpPr/>
          <p:nvPr/>
        </p:nvSpPr>
        <p:spPr>
          <a:xfrm>
            <a:off x="2379058" y="6237675"/>
            <a:ext cx="9331293" cy="256667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2" name="Arrow: Right 91">
            <a:extLst>
              <a:ext uri="{FF2B5EF4-FFF2-40B4-BE49-F238E27FC236}">
                <a16:creationId xmlns:a16="http://schemas.microsoft.com/office/drawing/2014/main" id="{523D4490-BD46-4CBD-95A2-B60022C1B168}"/>
              </a:ext>
            </a:extLst>
          </p:cNvPr>
          <p:cNvSpPr/>
          <p:nvPr/>
        </p:nvSpPr>
        <p:spPr>
          <a:xfrm>
            <a:off x="9792147" y="4033845"/>
            <a:ext cx="744279" cy="520995"/>
          </a:xfrm>
          <a:prstGeom prst="rightArrow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15CE02B3-B6D6-44F7-ABB7-C9FD392DAE13}"/>
              </a:ext>
            </a:extLst>
          </p:cNvPr>
          <p:cNvSpPr/>
          <p:nvPr/>
        </p:nvSpPr>
        <p:spPr>
          <a:xfrm rot="5400000">
            <a:off x="10864222" y="920866"/>
            <a:ext cx="810361" cy="520995"/>
          </a:xfrm>
          <a:prstGeom prst="rightArrow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A074453-E6FD-4AD5-9ABF-B4C874AAA5E0}"/>
              </a:ext>
            </a:extLst>
          </p:cNvPr>
          <p:cNvSpPr/>
          <p:nvPr/>
        </p:nvSpPr>
        <p:spPr>
          <a:xfrm>
            <a:off x="6549655" y="776184"/>
            <a:ext cx="4661269" cy="256667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F398A50-D145-4905-9CD8-EC7760E6BCFC}"/>
              </a:ext>
            </a:extLst>
          </p:cNvPr>
          <p:cNvSpPr/>
          <p:nvPr/>
        </p:nvSpPr>
        <p:spPr>
          <a:xfrm rot="16200000">
            <a:off x="6033622" y="1163348"/>
            <a:ext cx="1030995" cy="256667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64A7B2-FD95-4E0A-9DE7-31EEE0D117FD}"/>
              </a:ext>
            </a:extLst>
          </p:cNvPr>
          <p:cNvGrpSpPr/>
          <p:nvPr/>
        </p:nvGrpSpPr>
        <p:grpSpPr>
          <a:xfrm>
            <a:off x="7479561" y="4052478"/>
            <a:ext cx="979398" cy="528525"/>
            <a:chOff x="7380527" y="4038127"/>
            <a:chExt cx="979398" cy="528525"/>
          </a:xfrm>
          <a:solidFill>
            <a:srgbClr val="FF6D00"/>
          </a:solidFill>
        </p:grpSpPr>
        <p:sp>
          <p:nvSpPr>
            <p:cNvPr id="91" name="Arrow: Right 90">
              <a:extLst>
                <a:ext uri="{FF2B5EF4-FFF2-40B4-BE49-F238E27FC236}">
                  <a16:creationId xmlns:a16="http://schemas.microsoft.com/office/drawing/2014/main" id="{6E9415A5-B5E2-4D3E-B06B-0E1A81BD0C15}"/>
                </a:ext>
              </a:extLst>
            </p:cNvPr>
            <p:cNvSpPr/>
            <p:nvPr/>
          </p:nvSpPr>
          <p:spPr>
            <a:xfrm>
              <a:off x="7615646" y="4038127"/>
              <a:ext cx="744279" cy="520995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98" name="Arrow: Right 97">
              <a:extLst>
                <a:ext uri="{FF2B5EF4-FFF2-40B4-BE49-F238E27FC236}">
                  <a16:creationId xmlns:a16="http://schemas.microsoft.com/office/drawing/2014/main" id="{72FECE89-3BAE-43A3-8CCF-3847BC6719FB}"/>
                </a:ext>
              </a:extLst>
            </p:cNvPr>
            <p:cNvSpPr/>
            <p:nvPr/>
          </p:nvSpPr>
          <p:spPr>
            <a:xfrm rot="10800000">
              <a:off x="7380527" y="4045657"/>
              <a:ext cx="744279" cy="520995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9AAF721-9F06-476A-852C-6CC17EE949C0}"/>
              </a:ext>
            </a:extLst>
          </p:cNvPr>
          <p:cNvGrpSpPr/>
          <p:nvPr/>
        </p:nvGrpSpPr>
        <p:grpSpPr>
          <a:xfrm rot="5400000">
            <a:off x="4898211" y="3168055"/>
            <a:ext cx="979398" cy="528525"/>
            <a:chOff x="7380527" y="4038127"/>
            <a:chExt cx="979398" cy="528525"/>
          </a:xfrm>
          <a:solidFill>
            <a:srgbClr val="FF6D00"/>
          </a:solidFill>
        </p:grpSpPr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AA8AC82F-C618-4761-B47C-5D6E2B1047BC}"/>
                </a:ext>
              </a:extLst>
            </p:cNvPr>
            <p:cNvSpPr/>
            <p:nvPr/>
          </p:nvSpPr>
          <p:spPr>
            <a:xfrm>
              <a:off x="7615646" y="4038127"/>
              <a:ext cx="744279" cy="520995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01" name="Arrow: Right 100">
              <a:extLst>
                <a:ext uri="{FF2B5EF4-FFF2-40B4-BE49-F238E27FC236}">
                  <a16:creationId xmlns:a16="http://schemas.microsoft.com/office/drawing/2014/main" id="{A8D742AF-29F5-4447-BD77-32329A5C1474}"/>
                </a:ext>
              </a:extLst>
            </p:cNvPr>
            <p:cNvSpPr/>
            <p:nvPr/>
          </p:nvSpPr>
          <p:spPr>
            <a:xfrm rot="10800000">
              <a:off x="7380527" y="4045657"/>
              <a:ext cx="744279" cy="520995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1E6FC9E4-3753-44FF-AE13-560399D51E9A}"/>
              </a:ext>
            </a:extLst>
          </p:cNvPr>
          <p:cNvSpPr/>
          <p:nvPr/>
        </p:nvSpPr>
        <p:spPr>
          <a:xfrm rot="16200000">
            <a:off x="10666011" y="5487854"/>
            <a:ext cx="666927" cy="520995"/>
          </a:xfrm>
          <a:prstGeom prst="rightArrow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F93B267-CD51-43D7-B4C9-C6F3BE3F0AA0}"/>
              </a:ext>
            </a:extLst>
          </p:cNvPr>
          <p:cNvSpPr/>
          <p:nvPr/>
        </p:nvSpPr>
        <p:spPr>
          <a:xfrm>
            <a:off x="6872178" y="5835468"/>
            <a:ext cx="4256921" cy="256667"/>
          </a:xfrm>
          <a:prstGeom prst="rect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10" name="Arrow: Right 109">
            <a:extLst>
              <a:ext uri="{FF2B5EF4-FFF2-40B4-BE49-F238E27FC236}">
                <a16:creationId xmlns:a16="http://schemas.microsoft.com/office/drawing/2014/main" id="{9BAA6EF2-677A-4355-84E4-72C50EC16607}"/>
              </a:ext>
            </a:extLst>
          </p:cNvPr>
          <p:cNvSpPr/>
          <p:nvPr/>
        </p:nvSpPr>
        <p:spPr>
          <a:xfrm rot="16200000">
            <a:off x="6560512" y="5320957"/>
            <a:ext cx="887015" cy="520995"/>
          </a:xfrm>
          <a:prstGeom prst="rightArrow">
            <a:avLst/>
          </a:prstGeom>
          <a:solidFill>
            <a:srgbClr val="FF6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7B7C6B-79E7-4FFE-AD24-9DF4DEA0065B}"/>
              </a:ext>
            </a:extLst>
          </p:cNvPr>
          <p:cNvGrpSpPr/>
          <p:nvPr/>
        </p:nvGrpSpPr>
        <p:grpSpPr>
          <a:xfrm>
            <a:off x="3653170" y="3952294"/>
            <a:ext cx="3317436" cy="716420"/>
            <a:chOff x="3631250" y="3962424"/>
            <a:chExt cx="3317436" cy="71642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ABA0F86-729E-4722-A8E8-BEC9C1B37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035342" y="3962424"/>
              <a:ext cx="717461" cy="69549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21267D8-9D5C-4872-AB95-FD3BBB83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631250" y="3967853"/>
              <a:ext cx="903009" cy="710991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88F23DC2-20FC-4894-9491-0BF17F566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253886" y="3980943"/>
              <a:ext cx="694800" cy="69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808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What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IS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an Azure Data Lake?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F403B-A135-44D4-9B79-61329B65F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3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343989"/>
            <a:ext cx="11801476" cy="492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REPOSITORY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for storing </a:t>
            </a:r>
          </a:p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vast amounts of data from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DISPARATE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sources in its </a:t>
            </a:r>
          </a:p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NATIVE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4D3AF-88EC-46E2-BF29-C61C2B68C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984D3-45B3-4DAA-A490-5ADE49763A8F}"/>
              </a:ext>
            </a:extLst>
          </p:cNvPr>
          <p:cNvSpPr/>
          <p:nvPr/>
        </p:nvSpPr>
        <p:spPr>
          <a:xfrm>
            <a:off x="4653265" y="4675495"/>
            <a:ext cx="2885470" cy="11840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(forever)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9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2009432" y="428180"/>
            <a:ext cx="817313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STRUCTURED DATA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fixed fields, fixed schema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82690-1444-4912-A054-616C575B6B98}"/>
              </a:ext>
            </a:extLst>
          </p:cNvPr>
          <p:cNvSpPr/>
          <p:nvPr/>
        </p:nvSpPr>
        <p:spPr>
          <a:xfrm>
            <a:off x="473945" y="2551837"/>
            <a:ext cx="1124410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SEMI-STRUCTURED DATA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self-describing, no formal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652279-BFC0-420A-B80C-0EB3F8F0C901}"/>
              </a:ext>
            </a:extLst>
          </p:cNvPr>
          <p:cNvSpPr/>
          <p:nvPr/>
        </p:nvSpPr>
        <p:spPr>
          <a:xfrm>
            <a:off x="1370665" y="4675494"/>
            <a:ext cx="945066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UNSTRUCTURED DATA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no structure, no organization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EC7C3-7ACB-422A-8E5E-A7F341BFB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2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551837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What is an Azure Data Lake –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 a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TECHNICAL 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sense?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156AE-EA25-4C49-922C-816D19735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02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BF040A0-DC80-4B70-BBA4-E7084FB023D7}"/>
              </a:ext>
            </a:extLst>
          </p:cNvPr>
          <p:cNvGrpSpPr/>
          <p:nvPr/>
        </p:nvGrpSpPr>
        <p:grpSpPr>
          <a:xfrm>
            <a:off x="311631" y="1201029"/>
            <a:ext cx="2993384" cy="4626750"/>
            <a:chOff x="311631" y="1201029"/>
            <a:chExt cx="2993384" cy="4626750"/>
          </a:xfrm>
        </p:grpSpPr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B583D145-8DB7-4B32-8CD3-A4DB618E5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4422" y="1201029"/>
              <a:ext cx="1427798" cy="1208137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1F128F2-185A-4CB1-8A24-87DCFCD6157E}"/>
                </a:ext>
              </a:extLst>
            </p:cNvPr>
            <p:cNvSpPr/>
            <p:nvPr/>
          </p:nvSpPr>
          <p:spPr>
            <a:xfrm>
              <a:off x="311631" y="2878574"/>
              <a:ext cx="2993384" cy="29492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rgbClr val="FF6D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AZURE STORAGE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Object store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Data replication options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Available everywhere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Archive tiers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Key/value pairs (metadata)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F67EAC9-E225-4911-A93C-A7C45B933939}"/>
              </a:ext>
            </a:extLst>
          </p:cNvPr>
          <p:cNvGrpSpPr/>
          <p:nvPr/>
        </p:nvGrpSpPr>
        <p:grpSpPr>
          <a:xfrm>
            <a:off x="4542072" y="1176635"/>
            <a:ext cx="3152979" cy="4657941"/>
            <a:chOff x="4519511" y="1176635"/>
            <a:chExt cx="3152979" cy="4657941"/>
          </a:xfrm>
        </p:grpSpPr>
        <p:sp>
          <p:nvSpPr>
            <p:cNvPr id="3" name="Graphic 2">
              <a:extLst>
                <a:ext uri="{FF2B5EF4-FFF2-40B4-BE49-F238E27FC236}">
                  <a16:creationId xmlns:a16="http://schemas.microsoft.com/office/drawing/2014/main" id="{2267F528-D5EC-4480-BE3B-9F81D4C0D419}"/>
                </a:ext>
              </a:extLst>
            </p:cNvPr>
            <p:cNvSpPr/>
            <p:nvPr/>
          </p:nvSpPr>
          <p:spPr>
            <a:xfrm>
              <a:off x="5296136" y="1176635"/>
              <a:ext cx="1599728" cy="1256924"/>
            </a:xfrm>
            <a:custGeom>
              <a:avLst/>
              <a:gdLst>
                <a:gd name="connsiteX0" fmla="*/ 1817716 w 3071962"/>
                <a:gd name="connsiteY0" fmla="*/ 261068 h 2413676"/>
                <a:gd name="connsiteX1" fmla="*/ 1729338 w 3071962"/>
                <a:gd name="connsiteY1" fmla="*/ 108201 h 2413676"/>
                <a:gd name="connsiteX2" fmla="*/ 1564397 w 3071962"/>
                <a:gd name="connsiteY2" fmla="*/ 13311 h 2413676"/>
                <a:gd name="connsiteX3" fmla="*/ 202572 w 3071962"/>
                <a:gd name="connsiteY3" fmla="*/ 13311 h 2413676"/>
                <a:gd name="connsiteX4" fmla="*/ 13292 w 3071962"/>
                <a:gd name="connsiteY4" fmla="*/ 202855 h 2413676"/>
                <a:gd name="connsiteX5" fmla="*/ 13292 w 3071962"/>
                <a:gd name="connsiteY5" fmla="*/ 300822 h 2413676"/>
                <a:gd name="connsiteX6" fmla="*/ 1851271 w 3071962"/>
                <a:gd name="connsiteY6" fmla="*/ 300822 h 2413676"/>
                <a:gd name="connsiteX7" fmla="*/ 1817716 w 3071962"/>
                <a:gd name="connsiteY7" fmla="*/ 261068 h 2413676"/>
                <a:gd name="connsiteX8" fmla="*/ 1927598 w 3071962"/>
                <a:gd name="connsiteY8" fmla="*/ 1315750 h 2413676"/>
                <a:gd name="connsiteX9" fmla="*/ 1387168 w 3071962"/>
                <a:gd name="connsiteY9" fmla="*/ 2089309 h 2413676"/>
                <a:gd name="connsiteX10" fmla="*/ 1365901 w 3071962"/>
                <a:gd name="connsiteY10" fmla="*/ 2101614 h 2413676"/>
                <a:gd name="connsiteX11" fmla="*/ 1353613 w 3071962"/>
                <a:gd name="connsiteY11" fmla="*/ 2098538 h 2413676"/>
                <a:gd name="connsiteX12" fmla="*/ 1341562 w 3071962"/>
                <a:gd name="connsiteY12" fmla="*/ 2068012 h 2413676"/>
                <a:gd name="connsiteX13" fmla="*/ 1481927 w 3071962"/>
                <a:gd name="connsiteY13" fmla="*/ 1606337 h 2413676"/>
                <a:gd name="connsiteX14" fmla="*/ 1167405 w 3071962"/>
                <a:gd name="connsiteY14" fmla="*/ 1606337 h 2413676"/>
                <a:gd name="connsiteX15" fmla="*/ 1143066 w 3071962"/>
                <a:gd name="connsiteY15" fmla="*/ 1590956 h 2413676"/>
                <a:gd name="connsiteX16" fmla="*/ 1146137 w 3071962"/>
                <a:gd name="connsiteY16" fmla="*/ 1563506 h 2413676"/>
                <a:gd name="connsiteX17" fmla="*/ 1671207 w 3071962"/>
                <a:gd name="connsiteY17" fmla="*/ 799175 h 2413676"/>
                <a:gd name="connsiteX18" fmla="*/ 1692710 w 3071962"/>
                <a:gd name="connsiteY18" fmla="*/ 786870 h 2413676"/>
                <a:gd name="connsiteX19" fmla="*/ 1704762 w 3071962"/>
                <a:gd name="connsiteY19" fmla="*/ 789947 h 2413676"/>
                <a:gd name="connsiteX20" fmla="*/ 1717050 w 3071962"/>
                <a:gd name="connsiteY20" fmla="*/ 820473 h 2413676"/>
                <a:gd name="connsiteX21" fmla="*/ 1582593 w 3071962"/>
                <a:gd name="connsiteY21" fmla="*/ 1272919 h 2413676"/>
                <a:gd name="connsiteX22" fmla="*/ 1906330 w 3071962"/>
                <a:gd name="connsiteY22" fmla="*/ 1272919 h 2413676"/>
                <a:gd name="connsiteX23" fmla="*/ 1933741 w 3071962"/>
                <a:gd name="connsiteY23" fmla="*/ 1300605 h 2413676"/>
                <a:gd name="connsiteX24" fmla="*/ 1927598 w 3071962"/>
                <a:gd name="connsiteY24" fmla="*/ 1315750 h 2413676"/>
                <a:gd name="connsiteX25" fmla="*/ 2947489 w 3071962"/>
                <a:gd name="connsiteY25" fmla="*/ 398552 h 2413676"/>
                <a:gd name="connsiteX26" fmla="*/ 13292 w 3071962"/>
                <a:gd name="connsiteY26" fmla="*/ 398552 h 2413676"/>
                <a:gd name="connsiteX27" fmla="*/ 13292 w 3071962"/>
                <a:gd name="connsiteY27" fmla="*/ 2223955 h 2413676"/>
                <a:gd name="connsiteX28" fmla="*/ 202572 w 3071962"/>
                <a:gd name="connsiteY28" fmla="*/ 2413499 h 2413676"/>
                <a:gd name="connsiteX29" fmla="*/ 2877306 w 3071962"/>
                <a:gd name="connsiteY29" fmla="*/ 2413499 h 2413676"/>
                <a:gd name="connsiteX30" fmla="*/ 3066587 w 3071962"/>
                <a:gd name="connsiteY30" fmla="*/ 2223955 h 2413676"/>
                <a:gd name="connsiteX31" fmla="*/ 3066587 w 3071962"/>
                <a:gd name="connsiteY31" fmla="*/ 572952 h 2413676"/>
                <a:gd name="connsiteX32" fmla="*/ 2947489 w 3071962"/>
                <a:gd name="connsiteY32" fmla="*/ 398552 h 241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71962" h="2413676">
                  <a:moveTo>
                    <a:pt x="1817716" y="261068"/>
                  </a:moveTo>
                  <a:lnTo>
                    <a:pt x="1729338" y="108201"/>
                  </a:lnTo>
                  <a:cubicBezTo>
                    <a:pt x="1695546" y="49989"/>
                    <a:pt x="1631508" y="13311"/>
                    <a:pt x="1564397" y="13311"/>
                  </a:cubicBezTo>
                  <a:lnTo>
                    <a:pt x="202572" y="13311"/>
                  </a:lnTo>
                  <a:cubicBezTo>
                    <a:pt x="98834" y="13311"/>
                    <a:pt x="13292" y="98973"/>
                    <a:pt x="13292" y="202855"/>
                  </a:cubicBezTo>
                  <a:lnTo>
                    <a:pt x="13292" y="300822"/>
                  </a:lnTo>
                  <a:lnTo>
                    <a:pt x="1851271" y="300822"/>
                  </a:lnTo>
                  <a:cubicBezTo>
                    <a:pt x="1836147" y="291593"/>
                    <a:pt x="1826932" y="276212"/>
                    <a:pt x="1817716" y="261068"/>
                  </a:cubicBezTo>
                  <a:close/>
                  <a:moveTo>
                    <a:pt x="1927598" y="1315750"/>
                  </a:moveTo>
                  <a:lnTo>
                    <a:pt x="1387168" y="2089309"/>
                  </a:lnTo>
                  <a:cubicBezTo>
                    <a:pt x="1381261" y="2095462"/>
                    <a:pt x="1375117" y="2101614"/>
                    <a:pt x="1365901" y="2101614"/>
                  </a:cubicBezTo>
                  <a:cubicBezTo>
                    <a:pt x="1362829" y="2101614"/>
                    <a:pt x="1356685" y="2101614"/>
                    <a:pt x="1353613" y="2098538"/>
                  </a:cubicBezTo>
                  <a:cubicBezTo>
                    <a:pt x="1341562" y="2092385"/>
                    <a:pt x="1335418" y="2080317"/>
                    <a:pt x="1341562" y="2068012"/>
                  </a:cubicBezTo>
                  <a:lnTo>
                    <a:pt x="1481927" y="1606337"/>
                  </a:lnTo>
                  <a:lnTo>
                    <a:pt x="1167405" y="1606337"/>
                  </a:lnTo>
                  <a:cubicBezTo>
                    <a:pt x="1158189" y="1606337"/>
                    <a:pt x="1149209" y="1600185"/>
                    <a:pt x="1143066" y="1590956"/>
                  </a:cubicBezTo>
                  <a:cubicBezTo>
                    <a:pt x="1139994" y="1581727"/>
                    <a:pt x="1139994" y="1572735"/>
                    <a:pt x="1146137" y="1563506"/>
                  </a:cubicBezTo>
                  <a:lnTo>
                    <a:pt x="1671207" y="799175"/>
                  </a:lnTo>
                  <a:cubicBezTo>
                    <a:pt x="1677351" y="793023"/>
                    <a:pt x="1683495" y="786870"/>
                    <a:pt x="1692710" y="786870"/>
                  </a:cubicBezTo>
                  <a:cubicBezTo>
                    <a:pt x="1695546" y="786870"/>
                    <a:pt x="1698618" y="786870"/>
                    <a:pt x="1704762" y="789947"/>
                  </a:cubicBezTo>
                  <a:cubicBezTo>
                    <a:pt x="1717050" y="796099"/>
                    <a:pt x="1723194" y="808168"/>
                    <a:pt x="1717050" y="820473"/>
                  </a:cubicBezTo>
                  <a:lnTo>
                    <a:pt x="1582593" y="1272919"/>
                  </a:lnTo>
                  <a:lnTo>
                    <a:pt x="1906330" y="1272919"/>
                  </a:lnTo>
                  <a:cubicBezTo>
                    <a:pt x="1921690" y="1272919"/>
                    <a:pt x="1933741" y="1285224"/>
                    <a:pt x="1933741" y="1300605"/>
                  </a:cubicBezTo>
                  <a:cubicBezTo>
                    <a:pt x="1933741" y="1306757"/>
                    <a:pt x="1930669" y="1309834"/>
                    <a:pt x="1927598" y="1315750"/>
                  </a:cubicBezTo>
                  <a:close/>
                  <a:moveTo>
                    <a:pt x="2947489" y="398552"/>
                  </a:moveTo>
                  <a:lnTo>
                    <a:pt x="13292" y="398552"/>
                  </a:lnTo>
                  <a:lnTo>
                    <a:pt x="13292" y="2223955"/>
                  </a:lnTo>
                  <a:cubicBezTo>
                    <a:pt x="13292" y="2327837"/>
                    <a:pt x="98834" y="2413499"/>
                    <a:pt x="202572" y="2413499"/>
                  </a:cubicBezTo>
                  <a:lnTo>
                    <a:pt x="2877306" y="2413499"/>
                  </a:lnTo>
                  <a:cubicBezTo>
                    <a:pt x="2981044" y="2413499"/>
                    <a:pt x="3066587" y="2327837"/>
                    <a:pt x="3066587" y="2223955"/>
                  </a:cubicBezTo>
                  <a:lnTo>
                    <a:pt x="3066587" y="572952"/>
                  </a:lnTo>
                  <a:cubicBezTo>
                    <a:pt x="3066587" y="496519"/>
                    <a:pt x="3017672" y="429078"/>
                    <a:pt x="2947489" y="398552"/>
                  </a:cubicBezTo>
                  <a:close/>
                </a:path>
              </a:pathLst>
            </a:custGeom>
            <a:solidFill>
              <a:srgbClr val="006DD6"/>
            </a:solidFill>
            <a:ln w="71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3F90FE0-5FBA-4693-843A-2FF31B88F81B}"/>
                </a:ext>
              </a:extLst>
            </p:cNvPr>
            <p:cNvSpPr/>
            <p:nvPr/>
          </p:nvSpPr>
          <p:spPr>
            <a:xfrm>
              <a:off x="4519511" y="2878574"/>
              <a:ext cx="3152979" cy="29560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rgbClr val="FF6D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ADLS (Gen1)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dirty="0" err="1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Hiearchical</a:t>
              </a: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 file system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Big data optimizations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Parallelized reads and writes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Scale out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Fine-grained security</a:t>
              </a:r>
              <a:endParaRPr lang="en-SE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07DE789-90B3-47FD-85D1-02358EEC381A}"/>
              </a:ext>
            </a:extLst>
          </p:cNvPr>
          <p:cNvGrpSpPr/>
          <p:nvPr/>
        </p:nvGrpSpPr>
        <p:grpSpPr>
          <a:xfrm>
            <a:off x="8441479" y="1176635"/>
            <a:ext cx="3438890" cy="3389199"/>
            <a:chOff x="8058581" y="1200741"/>
            <a:chExt cx="3438890" cy="338919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656A1A4-FEF0-4D62-B671-D90D1A268451}"/>
                </a:ext>
              </a:extLst>
            </p:cNvPr>
            <p:cNvGrpSpPr/>
            <p:nvPr/>
          </p:nvGrpSpPr>
          <p:grpSpPr>
            <a:xfrm>
              <a:off x="9332005" y="1200741"/>
              <a:ext cx="1765573" cy="1208425"/>
              <a:chOff x="7604760" y="3560634"/>
              <a:chExt cx="1493123" cy="1021950"/>
            </a:xfrm>
          </p:grpSpPr>
          <p:sp>
            <p:nvSpPr>
              <p:cNvPr id="39" name="Graphic 2">
                <a:extLst>
                  <a:ext uri="{FF2B5EF4-FFF2-40B4-BE49-F238E27FC236}">
                    <a16:creationId xmlns:a16="http://schemas.microsoft.com/office/drawing/2014/main" id="{3CF63EBA-E6FA-4C41-81DC-2C6112DE6BDC}"/>
                  </a:ext>
                </a:extLst>
              </p:cNvPr>
              <p:cNvSpPr/>
              <p:nvPr/>
            </p:nvSpPr>
            <p:spPr>
              <a:xfrm>
                <a:off x="7604760" y="3989859"/>
                <a:ext cx="754380" cy="592725"/>
              </a:xfrm>
              <a:custGeom>
                <a:avLst/>
                <a:gdLst>
                  <a:gd name="connsiteX0" fmla="*/ 1817716 w 3071962"/>
                  <a:gd name="connsiteY0" fmla="*/ 261068 h 2413676"/>
                  <a:gd name="connsiteX1" fmla="*/ 1729338 w 3071962"/>
                  <a:gd name="connsiteY1" fmla="*/ 108201 h 2413676"/>
                  <a:gd name="connsiteX2" fmla="*/ 1564397 w 3071962"/>
                  <a:gd name="connsiteY2" fmla="*/ 13311 h 2413676"/>
                  <a:gd name="connsiteX3" fmla="*/ 202572 w 3071962"/>
                  <a:gd name="connsiteY3" fmla="*/ 13311 h 2413676"/>
                  <a:gd name="connsiteX4" fmla="*/ 13292 w 3071962"/>
                  <a:gd name="connsiteY4" fmla="*/ 202855 h 2413676"/>
                  <a:gd name="connsiteX5" fmla="*/ 13292 w 3071962"/>
                  <a:gd name="connsiteY5" fmla="*/ 300822 h 2413676"/>
                  <a:gd name="connsiteX6" fmla="*/ 1851271 w 3071962"/>
                  <a:gd name="connsiteY6" fmla="*/ 300822 h 2413676"/>
                  <a:gd name="connsiteX7" fmla="*/ 1817716 w 3071962"/>
                  <a:gd name="connsiteY7" fmla="*/ 261068 h 2413676"/>
                  <a:gd name="connsiteX8" fmla="*/ 1927598 w 3071962"/>
                  <a:gd name="connsiteY8" fmla="*/ 1315750 h 2413676"/>
                  <a:gd name="connsiteX9" fmla="*/ 1387168 w 3071962"/>
                  <a:gd name="connsiteY9" fmla="*/ 2089309 h 2413676"/>
                  <a:gd name="connsiteX10" fmla="*/ 1365901 w 3071962"/>
                  <a:gd name="connsiteY10" fmla="*/ 2101614 h 2413676"/>
                  <a:gd name="connsiteX11" fmla="*/ 1353613 w 3071962"/>
                  <a:gd name="connsiteY11" fmla="*/ 2098538 h 2413676"/>
                  <a:gd name="connsiteX12" fmla="*/ 1341562 w 3071962"/>
                  <a:gd name="connsiteY12" fmla="*/ 2068012 h 2413676"/>
                  <a:gd name="connsiteX13" fmla="*/ 1481927 w 3071962"/>
                  <a:gd name="connsiteY13" fmla="*/ 1606337 h 2413676"/>
                  <a:gd name="connsiteX14" fmla="*/ 1167405 w 3071962"/>
                  <a:gd name="connsiteY14" fmla="*/ 1606337 h 2413676"/>
                  <a:gd name="connsiteX15" fmla="*/ 1143066 w 3071962"/>
                  <a:gd name="connsiteY15" fmla="*/ 1590956 h 2413676"/>
                  <a:gd name="connsiteX16" fmla="*/ 1146137 w 3071962"/>
                  <a:gd name="connsiteY16" fmla="*/ 1563506 h 2413676"/>
                  <a:gd name="connsiteX17" fmla="*/ 1671207 w 3071962"/>
                  <a:gd name="connsiteY17" fmla="*/ 799175 h 2413676"/>
                  <a:gd name="connsiteX18" fmla="*/ 1692710 w 3071962"/>
                  <a:gd name="connsiteY18" fmla="*/ 786870 h 2413676"/>
                  <a:gd name="connsiteX19" fmla="*/ 1704762 w 3071962"/>
                  <a:gd name="connsiteY19" fmla="*/ 789947 h 2413676"/>
                  <a:gd name="connsiteX20" fmla="*/ 1717050 w 3071962"/>
                  <a:gd name="connsiteY20" fmla="*/ 820473 h 2413676"/>
                  <a:gd name="connsiteX21" fmla="*/ 1582593 w 3071962"/>
                  <a:gd name="connsiteY21" fmla="*/ 1272919 h 2413676"/>
                  <a:gd name="connsiteX22" fmla="*/ 1906330 w 3071962"/>
                  <a:gd name="connsiteY22" fmla="*/ 1272919 h 2413676"/>
                  <a:gd name="connsiteX23" fmla="*/ 1933741 w 3071962"/>
                  <a:gd name="connsiteY23" fmla="*/ 1300605 h 2413676"/>
                  <a:gd name="connsiteX24" fmla="*/ 1927598 w 3071962"/>
                  <a:gd name="connsiteY24" fmla="*/ 1315750 h 2413676"/>
                  <a:gd name="connsiteX25" fmla="*/ 2947489 w 3071962"/>
                  <a:gd name="connsiteY25" fmla="*/ 398552 h 2413676"/>
                  <a:gd name="connsiteX26" fmla="*/ 13292 w 3071962"/>
                  <a:gd name="connsiteY26" fmla="*/ 398552 h 2413676"/>
                  <a:gd name="connsiteX27" fmla="*/ 13292 w 3071962"/>
                  <a:gd name="connsiteY27" fmla="*/ 2223955 h 2413676"/>
                  <a:gd name="connsiteX28" fmla="*/ 202572 w 3071962"/>
                  <a:gd name="connsiteY28" fmla="*/ 2413499 h 2413676"/>
                  <a:gd name="connsiteX29" fmla="*/ 2877306 w 3071962"/>
                  <a:gd name="connsiteY29" fmla="*/ 2413499 h 2413676"/>
                  <a:gd name="connsiteX30" fmla="*/ 3066587 w 3071962"/>
                  <a:gd name="connsiteY30" fmla="*/ 2223955 h 2413676"/>
                  <a:gd name="connsiteX31" fmla="*/ 3066587 w 3071962"/>
                  <a:gd name="connsiteY31" fmla="*/ 572952 h 2413676"/>
                  <a:gd name="connsiteX32" fmla="*/ 2947489 w 3071962"/>
                  <a:gd name="connsiteY32" fmla="*/ 398552 h 2413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071962" h="2413676">
                    <a:moveTo>
                      <a:pt x="1817716" y="261068"/>
                    </a:moveTo>
                    <a:lnTo>
                      <a:pt x="1729338" y="108201"/>
                    </a:lnTo>
                    <a:cubicBezTo>
                      <a:pt x="1695546" y="49989"/>
                      <a:pt x="1631508" y="13311"/>
                      <a:pt x="1564397" y="13311"/>
                    </a:cubicBezTo>
                    <a:lnTo>
                      <a:pt x="202572" y="13311"/>
                    </a:lnTo>
                    <a:cubicBezTo>
                      <a:pt x="98834" y="13311"/>
                      <a:pt x="13292" y="98973"/>
                      <a:pt x="13292" y="202855"/>
                    </a:cubicBezTo>
                    <a:lnTo>
                      <a:pt x="13292" y="300822"/>
                    </a:lnTo>
                    <a:lnTo>
                      <a:pt x="1851271" y="300822"/>
                    </a:lnTo>
                    <a:cubicBezTo>
                      <a:pt x="1836147" y="291593"/>
                      <a:pt x="1826932" y="276212"/>
                      <a:pt x="1817716" y="261068"/>
                    </a:cubicBezTo>
                    <a:close/>
                    <a:moveTo>
                      <a:pt x="1927598" y="1315750"/>
                    </a:moveTo>
                    <a:lnTo>
                      <a:pt x="1387168" y="2089309"/>
                    </a:lnTo>
                    <a:cubicBezTo>
                      <a:pt x="1381261" y="2095462"/>
                      <a:pt x="1375117" y="2101614"/>
                      <a:pt x="1365901" y="2101614"/>
                    </a:cubicBezTo>
                    <a:cubicBezTo>
                      <a:pt x="1362829" y="2101614"/>
                      <a:pt x="1356685" y="2101614"/>
                      <a:pt x="1353613" y="2098538"/>
                    </a:cubicBezTo>
                    <a:cubicBezTo>
                      <a:pt x="1341562" y="2092385"/>
                      <a:pt x="1335418" y="2080317"/>
                      <a:pt x="1341562" y="2068012"/>
                    </a:cubicBezTo>
                    <a:lnTo>
                      <a:pt x="1481927" y="1606337"/>
                    </a:lnTo>
                    <a:lnTo>
                      <a:pt x="1167405" y="1606337"/>
                    </a:lnTo>
                    <a:cubicBezTo>
                      <a:pt x="1158189" y="1606337"/>
                      <a:pt x="1149209" y="1600185"/>
                      <a:pt x="1143066" y="1590956"/>
                    </a:cubicBezTo>
                    <a:cubicBezTo>
                      <a:pt x="1139994" y="1581727"/>
                      <a:pt x="1139994" y="1572735"/>
                      <a:pt x="1146137" y="1563506"/>
                    </a:cubicBezTo>
                    <a:lnTo>
                      <a:pt x="1671207" y="799175"/>
                    </a:lnTo>
                    <a:cubicBezTo>
                      <a:pt x="1677351" y="793023"/>
                      <a:pt x="1683495" y="786870"/>
                      <a:pt x="1692710" y="786870"/>
                    </a:cubicBezTo>
                    <a:cubicBezTo>
                      <a:pt x="1695546" y="786870"/>
                      <a:pt x="1698618" y="786870"/>
                      <a:pt x="1704762" y="789947"/>
                    </a:cubicBezTo>
                    <a:cubicBezTo>
                      <a:pt x="1717050" y="796099"/>
                      <a:pt x="1723194" y="808168"/>
                      <a:pt x="1717050" y="820473"/>
                    </a:cubicBezTo>
                    <a:lnTo>
                      <a:pt x="1582593" y="1272919"/>
                    </a:lnTo>
                    <a:lnTo>
                      <a:pt x="1906330" y="1272919"/>
                    </a:lnTo>
                    <a:cubicBezTo>
                      <a:pt x="1921690" y="1272919"/>
                      <a:pt x="1933741" y="1285224"/>
                      <a:pt x="1933741" y="1300605"/>
                    </a:cubicBezTo>
                    <a:cubicBezTo>
                      <a:pt x="1933741" y="1306757"/>
                      <a:pt x="1930669" y="1309834"/>
                      <a:pt x="1927598" y="1315750"/>
                    </a:cubicBezTo>
                    <a:close/>
                    <a:moveTo>
                      <a:pt x="2947489" y="398552"/>
                    </a:moveTo>
                    <a:lnTo>
                      <a:pt x="13292" y="398552"/>
                    </a:lnTo>
                    <a:lnTo>
                      <a:pt x="13292" y="2223955"/>
                    </a:lnTo>
                    <a:cubicBezTo>
                      <a:pt x="13292" y="2327837"/>
                      <a:pt x="98834" y="2413499"/>
                      <a:pt x="202572" y="2413499"/>
                    </a:cubicBezTo>
                    <a:lnTo>
                      <a:pt x="2877306" y="2413499"/>
                    </a:lnTo>
                    <a:cubicBezTo>
                      <a:pt x="2981044" y="2413499"/>
                      <a:pt x="3066587" y="2327837"/>
                      <a:pt x="3066587" y="2223955"/>
                    </a:cubicBezTo>
                    <a:lnTo>
                      <a:pt x="3066587" y="572952"/>
                    </a:lnTo>
                    <a:cubicBezTo>
                      <a:pt x="3066587" y="496519"/>
                      <a:pt x="3017672" y="429078"/>
                      <a:pt x="2947489" y="398552"/>
                    </a:cubicBezTo>
                    <a:close/>
                  </a:path>
                </a:pathLst>
              </a:custGeom>
              <a:solidFill>
                <a:srgbClr val="006DD6"/>
              </a:solidFill>
              <a:ln w="7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 dirty="0"/>
              </a:p>
            </p:txBody>
          </p:sp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541062CB-554E-4150-9F64-119041F417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424580" y="3560634"/>
                <a:ext cx="673303" cy="569718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CAEB90F-ADB1-4454-BDEB-55C9D1B42964}"/>
                </a:ext>
              </a:extLst>
            </p:cNvPr>
            <p:cNvSpPr/>
            <p:nvPr/>
          </p:nvSpPr>
          <p:spPr>
            <a:xfrm>
              <a:off x="8058581" y="2878574"/>
              <a:ext cx="3438890" cy="17113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rgbClr val="FF6D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ADLS (Gen2)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Multi-modal storage</a:t>
              </a:r>
            </a:p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bg1"/>
                  </a:solidFill>
                </a:rPr>
                <a:t>Combining the best of both worlds</a:t>
              </a:r>
              <a:endParaRPr lang="en-SE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9DCA950-139A-437D-A3FD-3E2062472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6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D1684B5-CD47-4EC1-A6BE-E7B5740520B2}"/>
              </a:ext>
            </a:extLst>
          </p:cNvPr>
          <p:cNvGrpSpPr/>
          <p:nvPr/>
        </p:nvGrpSpPr>
        <p:grpSpPr>
          <a:xfrm>
            <a:off x="806436" y="367913"/>
            <a:ext cx="1179984" cy="6149796"/>
            <a:chOff x="1209211" y="374024"/>
            <a:chExt cx="1179984" cy="61497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71A9A9-BAF6-49C5-A502-F632EDBD1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058" y="4788075"/>
              <a:ext cx="780290" cy="78029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D0C069B-36D1-496F-96B5-DB1DAA5AF390}"/>
                </a:ext>
              </a:extLst>
            </p:cNvPr>
            <p:cNvGrpSpPr/>
            <p:nvPr/>
          </p:nvGrpSpPr>
          <p:grpSpPr>
            <a:xfrm>
              <a:off x="1209211" y="2790764"/>
              <a:ext cx="1179984" cy="601184"/>
              <a:chOff x="273373" y="2607981"/>
              <a:chExt cx="1179984" cy="601184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A79B053B-3FF6-4AF4-B014-3D58303F3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3373" y="2607981"/>
                <a:ext cx="526036" cy="601184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DD08680E-DE01-482E-85BD-F12D60B8A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88047" y="2625918"/>
                <a:ext cx="565310" cy="565310"/>
              </a:xfrm>
              <a:prstGeom prst="rect">
                <a:avLst/>
              </a:prstGeom>
            </p:spPr>
          </p:pic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EE5238-DDE9-4269-B0BC-3F6560EA40B6}"/>
                </a:ext>
              </a:extLst>
            </p:cNvPr>
            <p:cNvSpPr/>
            <p:nvPr/>
          </p:nvSpPr>
          <p:spPr>
            <a:xfrm>
              <a:off x="1416149" y="1561948"/>
              <a:ext cx="766108" cy="766108"/>
            </a:xfrm>
            <a:custGeom>
              <a:avLst/>
              <a:gdLst>
                <a:gd name="connsiteX0" fmla="*/ 383167 w 766108"/>
                <a:gd name="connsiteY0" fmla="*/ 1690 h 766108"/>
                <a:gd name="connsiteX1" fmla="*/ 1690 w 766108"/>
                <a:gd name="connsiteY1" fmla="*/ 383167 h 766108"/>
                <a:gd name="connsiteX2" fmla="*/ 383167 w 766108"/>
                <a:gd name="connsiteY2" fmla="*/ 764644 h 766108"/>
                <a:gd name="connsiteX3" fmla="*/ 764643 w 766108"/>
                <a:gd name="connsiteY3" fmla="*/ 383167 h 766108"/>
                <a:gd name="connsiteX4" fmla="*/ 383167 w 766108"/>
                <a:gd name="connsiteY4" fmla="*/ 1690 h 766108"/>
                <a:gd name="connsiteX5" fmla="*/ 709664 w 766108"/>
                <a:gd name="connsiteY5" fmla="*/ 356578 h 766108"/>
                <a:gd name="connsiteX6" fmla="*/ 635081 w 766108"/>
                <a:gd name="connsiteY6" fmla="*/ 356578 h 766108"/>
                <a:gd name="connsiteX7" fmla="*/ 597902 w 766108"/>
                <a:gd name="connsiteY7" fmla="*/ 195020 h 766108"/>
                <a:gd name="connsiteX8" fmla="*/ 633504 w 766108"/>
                <a:gd name="connsiteY8" fmla="*/ 172036 h 766108"/>
                <a:gd name="connsiteX9" fmla="*/ 709664 w 766108"/>
                <a:gd name="connsiteY9" fmla="*/ 356578 h 766108"/>
                <a:gd name="connsiteX10" fmla="*/ 603310 w 766108"/>
                <a:gd name="connsiteY10" fmla="*/ 140040 h 766108"/>
                <a:gd name="connsiteX11" fmla="*/ 578524 w 766108"/>
                <a:gd name="connsiteY11" fmla="*/ 156038 h 766108"/>
                <a:gd name="connsiteX12" fmla="*/ 528727 w 766108"/>
                <a:gd name="connsiteY12" fmla="*/ 88666 h 766108"/>
                <a:gd name="connsiteX13" fmla="*/ 603310 w 766108"/>
                <a:gd name="connsiteY13" fmla="*/ 140040 h 766108"/>
                <a:gd name="connsiteX14" fmla="*/ 409755 w 766108"/>
                <a:gd name="connsiteY14" fmla="*/ 70865 h 766108"/>
                <a:gd name="connsiteX15" fmla="*/ 539318 w 766108"/>
                <a:gd name="connsiteY15" fmla="*/ 173839 h 766108"/>
                <a:gd name="connsiteX16" fmla="*/ 409755 w 766108"/>
                <a:gd name="connsiteY16" fmla="*/ 204033 h 766108"/>
                <a:gd name="connsiteX17" fmla="*/ 409755 w 766108"/>
                <a:gd name="connsiteY17" fmla="*/ 70865 h 766108"/>
                <a:gd name="connsiteX18" fmla="*/ 409755 w 766108"/>
                <a:gd name="connsiteY18" fmla="*/ 248197 h 766108"/>
                <a:gd name="connsiteX19" fmla="*/ 558921 w 766108"/>
                <a:gd name="connsiteY19" fmla="*/ 212595 h 766108"/>
                <a:gd name="connsiteX20" fmla="*/ 590917 w 766108"/>
                <a:gd name="connsiteY20" fmla="*/ 354550 h 766108"/>
                <a:gd name="connsiteX21" fmla="*/ 409980 w 766108"/>
                <a:gd name="connsiteY21" fmla="*/ 354550 h 766108"/>
                <a:gd name="connsiteX22" fmla="*/ 409755 w 766108"/>
                <a:gd name="connsiteY22" fmla="*/ 248197 h 766108"/>
                <a:gd name="connsiteX23" fmla="*/ 409755 w 766108"/>
                <a:gd name="connsiteY23" fmla="*/ 248197 h 766108"/>
                <a:gd name="connsiteX24" fmla="*/ 590917 w 766108"/>
                <a:gd name="connsiteY24" fmla="*/ 409755 h 766108"/>
                <a:gd name="connsiteX25" fmla="*/ 557118 w 766108"/>
                <a:gd name="connsiteY25" fmla="*/ 553513 h 766108"/>
                <a:gd name="connsiteX26" fmla="*/ 409755 w 766108"/>
                <a:gd name="connsiteY26" fmla="*/ 516334 h 766108"/>
                <a:gd name="connsiteX27" fmla="*/ 409755 w 766108"/>
                <a:gd name="connsiteY27" fmla="*/ 408178 h 766108"/>
                <a:gd name="connsiteX28" fmla="*/ 590692 w 766108"/>
                <a:gd name="connsiteY28" fmla="*/ 408178 h 766108"/>
                <a:gd name="connsiteX29" fmla="*/ 590692 w 766108"/>
                <a:gd name="connsiteY29" fmla="*/ 409755 h 766108"/>
                <a:gd name="connsiteX30" fmla="*/ 175641 w 766108"/>
                <a:gd name="connsiteY30" fmla="*/ 409755 h 766108"/>
                <a:gd name="connsiteX31" fmla="*/ 356578 w 766108"/>
                <a:gd name="connsiteY31" fmla="*/ 409755 h 766108"/>
                <a:gd name="connsiteX32" fmla="*/ 356578 w 766108"/>
                <a:gd name="connsiteY32" fmla="*/ 517912 h 766108"/>
                <a:gd name="connsiteX33" fmla="*/ 207412 w 766108"/>
                <a:gd name="connsiteY33" fmla="*/ 553513 h 766108"/>
                <a:gd name="connsiteX34" fmla="*/ 175641 w 766108"/>
                <a:gd name="connsiteY34" fmla="*/ 409755 h 766108"/>
                <a:gd name="connsiteX35" fmla="*/ 175641 w 766108"/>
                <a:gd name="connsiteY35" fmla="*/ 356578 h 766108"/>
                <a:gd name="connsiteX36" fmla="*/ 209440 w 766108"/>
                <a:gd name="connsiteY36" fmla="*/ 212820 h 766108"/>
                <a:gd name="connsiteX37" fmla="*/ 356804 w 766108"/>
                <a:gd name="connsiteY37" fmla="*/ 249999 h 766108"/>
                <a:gd name="connsiteX38" fmla="*/ 356804 w 766108"/>
                <a:gd name="connsiteY38" fmla="*/ 358156 h 766108"/>
                <a:gd name="connsiteX39" fmla="*/ 175867 w 766108"/>
                <a:gd name="connsiteY39" fmla="*/ 358156 h 766108"/>
                <a:gd name="connsiteX40" fmla="*/ 175867 w 766108"/>
                <a:gd name="connsiteY40" fmla="*/ 356578 h 766108"/>
                <a:gd name="connsiteX41" fmla="*/ 356578 w 766108"/>
                <a:gd name="connsiteY41" fmla="*/ 70865 h 766108"/>
                <a:gd name="connsiteX42" fmla="*/ 356578 w 766108"/>
                <a:gd name="connsiteY42" fmla="*/ 204033 h 766108"/>
                <a:gd name="connsiteX43" fmla="*/ 228818 w 766108"/>
                <a:gd name="connsiteY43" fmla="*/ 172036 h 766108"/>
                <a:gd name="connsiteX44" fmla="*/ 356578 w 766108"/>
                <a:gd name="connsiteY44" fmla="*/ 70865 h 766108"/>
                <a:gd name="connsiteX45" fmla="*/ 237606 w 766108"/>
                <a:gd name="connsiteY45" fmla="*/ 88666 h 766108"/>
                <a:gd name="connsiteX46" fmla="*/ 189612 w 766108"/>
                <a:gd name="connsiteY46" fmla="*/ 152658 h 766108"/>
                <a:gd name="connsiteX47" fmla="*/ 166628 w 766108"/>
                <a:gd name="connsiteY47" fmla="*/ 136660 h 766108"/>
                <a:gd name="connsiteX48" fmla="*/ 237606 w 766108"/>
                <a:gd name="connsiteY48" fmla="*/ 88666 h 766108"/>
                <a:gd name="connsiteX49" fmla="*/ 134632 w 766108"/>
                <a:gd name="connsiteY49" fmla="*/ 168431 h 766108"/>
                <a:gd name="connsiteX50" fmla="*/ 168431 w 766108"/>
                <a:gd name="connsiteY50" fmla="*/ 191414 h 766108"/>
                <a:gd name="connsiteX51" fmla="*/ 129450 w 766108"/>
                <a:gd name="connsiteY51" fmla="*/ 356578 h 766108"/>
                <a:gd name="connsiteX52" fmla="*/ 54867 w 766108"/>
                <a:gd name="connsiteY52" fmla="*/ 356578 h 766108"/>
                <a:gd name="connsiteX53" fmla="*/ 134632 w 766108"/>
                <a:gd name="connsiteY53" fmla="*/ 168431 h 766108"/>
                <a:gd name="connsiteX54" fmla="*/ 131252 w 766108"/>
                <a:gd name="connsiteY54" fmla="*/ 409755 h 766108"/>
                <a:gd name="connsiteX55" fmla="*/ 168431 w 766108"/>
                <a:gd name="connsiteY55" fmla="*/ 571314 h 766108"/>
                <a:gd name="connsiteX56" fmla="*/ 132830 w 766108"/>
                <a:gd name="connsiteY56" fmla="*/ 594297 h 766108"/>
                <a:gd name="connsiteX57" fmla="*/ 56444 w 766108"/>
                <a:gd name="connsiteY57" fmla="*/ 409755 h 766108"/>
                <a:gd name="connsiteX58" fmla="*/ 131252 w 766108"/>
                <a:gd name="connsiteY58" fmla="*/ 409755 h 766108"/>
                <a:gd name="connsiteX59" fmla="*/ 163023 w 766108"/>
                <a:gd name="connsiteY59" fmla="*/ 626294 h 766108"/>
                <a:gd name="connsiteX60" fmla="*/ 187809 w 766108"/>
                <a:gd name="connsiteY60" fmla="*/ 610295 h 766108"/>
                <a:gd name="connsiteX61" fmla="*/ 237606 w 766108"/>
                <a:gd name="connsiteY61" fmla="*/ 677668 h 766108"/>
                <a:gd name="connsiteX62" fmla="*/ 163023 w 766108"/>
                <a:gd name="connsiteY62" fmla="*/ 626294 h 766108"/>
                <a:gd name="connsiteX63" fmla="*/ 227016 w 766108"/>
                <a:gd name="connsiteY63" fmla="*/ 590917 h 766108"/>
                <a:gd name="connsiteX64" fmla="*/ 356578 w 766108"/>
                <a:gd name="connsiteY64" fmla="*/ 560724 h 766108"/>
                <a:gd name="connsiteX65" fmla="*/ 356578 w 766108"/>
                <a:gd name="connsiteY65" fmla="*/ 693891 h 766108"/>
                <a:gd name="connsiteX66" fmla="*/ 227016 w 766108"/>
                <a:gd name="connsiteY66" fmla="*/ 590917 h 766108"/>
                <a:gd name="connsiteX67" fmla="*/ 409755 w 766108"/>
                <a:gd name="connsiteY67" fmla="*/ 695469 h 766108"/>
                <a:gd name="connsiteX68" fmla="*/ 409755 w 766108"/>
                <a:gd name="connsiteY68" fmla="*/ 562301 h 766108"/>
                <a:gd name="connsiteX69" fmla="*/ 537515 w 766108"/>
                <a:gd name="connsiteY69" fmla="*/ 594297 h 766108"/>
                <a:gd name="connsiteX70" fmla="*/ 409755 w 766108"/>
                <a:gd name="connsiteY70" fmla="*/ 695469 h 766108"/>
                <a:gd name="connsiteX71" fmla="*/ 576722 w 766108"/>
                <a:gd name="connsiteY71" fmla="*/ 613901 h 766108"/>
                <a:gd name="connsiteX72" fmla="*/ 599705 w 766108"/>
                <a:gd name="connsiteY72" fmla="*/ 629899 h 766108"/>
                <a:gd name="connsiteX73" fmla="*/ 528727 w 766108"/>
                <a:gd name="connsiteY73" fmla="*/ 677893 h 766108"/>
                <a:gd name="connsiteX74" fmla="*/ 576722 w 766108"/>
                <a:gd name="connsiteY74" fmla="*/ 613901 h 766108"/>
                <a:gd name="connsiteX75" fmla="*/ 631701 w 766108"/>
                <a:gd name="connsiteY75" fmla="*/ 597903 h 766108"/>
                <a:gd name="connsiteX76" fmla="*/ 597902 w 766108"/>
                <a:gd name="connsiteY76" fmla="*/ 574919 h 766108"/>
                <a:gd name="connsiteX77" fmla="*/ 636884 w 766108"/>
                <a:gd name="connsiteY77" fmla="*/ 409755 h 766108"/>
                <a:gd name="connsiteX78" fmla="*/ 713269 w 766108"/>
                <a:gd name="connsiteY78" fmla="*/ 409755 h 766108"/>
                <a:gd name="connsiteX79" fmla="*/ 631701 w 766108"/>
                <a:gd name="connsiteY79" fmla="*/ 597903 h 7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66108" h="766108">
                  <a:moveTo>
                    <a:pt x="383167" y="1690"/>
                  </a:moveTo>
                  <a:cubicBezTo>
                    <a:pt x="172036" y="1690"/>
                    <a:pt x="1690" y="172036"/>
                    <a:pt x="1690" y="383167"/>
                  </a:cubicBezTo>
                  <a:cubicBezTo>
                    <a:pt x="1690" y="594297"/>
                    <a:pt x="172036" y="764644"/>
                    <a:pt x="383167" y="764644"/>
                  </a:cubicBezTo>
                  <a:cubicBezTo>
                    <a:pt x="594297" y="764644"/>
                    <a:pt x="764643" y="594297"/>
                    <a:pt x="764643" y="383167"/>
                  </a:cubicBezTo>
                  <a:cubicBezTo>
                    <a:pt x="764643" y="172036"/>
                    <a:pt x="594297" y="1690"/>
                    <a:pt x="383167" y="1690"/>
                  </a:cubicBezTo>
                  <a:close/>
                  <a:moveTo>
                    <a:pt x="709664" y="356578"/>
                  </a:moveTo>
                  <a:lnTo>
                    <a:pt x="635081" y="356578"/>
                  </a:lnTo>
                  <a:cubicBezTo>
                    <a:pt x="631476" y="297994"/>
                    <a:pt x="619083" y="243014"/>
                    <a:pt x="597902" y="195020"/>
                  </a:cubicBezTo>
                  <a:cubicBezTo>
                    <a:pt x="610295" y="187809"/>
                    <a:pt x="622688" y="180824"/>
                    <a:pt x="633504" y="172036"/>
                  </a:cubicBezTo>
                  <a:cubicBezTo>
                    <a:pt x="676090" y="221608"/>
                    <a:pt x="704481" y="285601"/>
                    <a:pt x="709664" y="356578"/>
                  </a:cubicBezTo>
                  <a:close/>
                  <a:moveTo>
                    <a:pt x="603310" y="140040"/>
                  </a:moveTo>
                  <a:cubicBezTo>
                    <a:pt x="596100" y="145448"/>
                    <a:pt x="587312" y="150630"/>
                    <a:pt x="578524" y="156038"/>
                  </a:cubicBezTo>
                  <a:cubicBezTo>
                    <a:pt x="564329" y="131252"/>
                    <a:pt x="546528" y="108044"/>
                    <a:pt x="528727" y="88666"/>
                  </a:cubicBezTo>
                  <a:cubicBezTo>
                    <a:pt x="555316" y="102861"/>
                    <a:pt x="580101" y="118634"/>
                    <a:pt x="603310" y="140040"/>
                  </a:cubicBezTo>
                  <a:close/>
                  <a:moveTo>
                    <a:pt x="409755" y="70865"/>
                  </a:moveTo>
                  <a:cubicBezTo>
                    <a:pt x="461129" y="81455"/>
                    <a:pt x="507321" y="118859"/>
                    <a:pt x="539318" y="173839"/>
                  </a:cubicBezTo>
                  <a:cubicBezTo>
                    <a:pt x="500336" y="189837"/>
                    <a:pt x="455947" y="200427"/>
                    <a:pt x="409755" y="204033"/>
                  </a:cubicBezTo>
                  <a:lnTo>
                    <a:pt x="409755" y="70865"/>
                  </a:lnTo>
                  <a:close/>
                  <a:moveTo>
                    <a:pt x="409755" y="248197"/>
                  </a:moveTo>
                  <a:cubicBezTo>
                    <a:pt x="462932" y="244591"/>
                    <a:pt x="514532" y="234001"/>
                    <a:pt x="558921" y="212595"/>
                  </a:cubicBezTo>
                  <a:cubicBezTo>
                    <a:pt x="576722" y="255182"/>
                    <a:pt x="587312" y="303176"/>
                    <a:pt x="590917" y="354550"/>
                  </a:cubicBezTo>
                  <a:lnTo>
                    <a:pt x="409980" y="354550"/>
                  </a:lnTo>
                  <a:lnTo>
                    <a:pt x="409755" y="248197"/>
                  </a:lnTo>
                  <a:lnTo>
                    <a:pt x="409755" y="248197"/>
                  </a:lnTo>
                  <a:close/>
                  <a:moveTo>
                    <a:pt x="590917" y="409755"/>
                  </a:moveTo>
                  <a:cubicBezTo>
                    <a:pt x="587312" y="462932"/>
                    <a:pt x="576722" y="512729"/>
                    <a:pt x="557118" y="553513"/>
                  </a:cubicBezTo>
                  <a:cubicBezTo>
                    <a:pt x="512729" y="533910"/>
                    <a:pt x="463157" y="519714"/>
                    <a:pt x="409755" y="516334"/>
                  </a:cubicBezTo>
                  <a:lnTo>
                    <a:pt x="409755" y="408178"/>
                  </a:lnTo>
                  <a:lnTo>
                    <a:pt x="590692" y="408178"/>
                  </a:lnTo>
                  <a:lnTo>
                    <a:pt x="590692" y="409755"/>
                  </a:lnTo>
                  <a:close/>
                  <a:moveTo>
                    <a:pt x="175641" y="409755"/>
                  </a:moveTo>
                  <a:lnTo>
                    <a:pt x="356578" y="409755"/>
                  </a:lnTo>
                  <a:lnTo>
                    <a:pt x="356578" y="517912"/>
                  </a:lnTo>
                  <a:cubicBezTo>
                    <a:pt x="303401" y="521517"/>
                    <a:pt x="251802" y="532107"/>
                    <a:pt x="207412" y="553513"/>
                  </a:cubicBezTo>
                  <a:cubicBezTo>
                    <a:pt x="189837" y="510927"/>
                    <a:pt x="179021" y="461355"/>
                    <a:pt x="175641" y="409755"/>
                  </a:cubicBezTo>
                  <a:close/>
                  <a:moveTo>
                    <a:pt x="175641" y="356578"/>
                  </a:moveTo>
                  <a:cubicBezTo>
                    <a:pt x="179247" y="303401"/>
                    <a:pt x="189837" y="253604"/>
                    <a:pt x="209440" y="212820"/>
                  </a:cubicBezTo>
                  <a:cubicBezTo>
                    <a:pt x="253830" y="232424"/>
                    <a:pt x="303401" y="246619"/>
                    <a:pt x="356804" y="249999"/>
                  </a:cubicBezTo>
                  <a:lnTo>
                    <a:pt x="356804" y="358156"/>
                  </a:lnTo>
                  <a:lnTo>
                    <a:pt x="175867" y="358156"/>
                  </a:lnTo>
                  <a:lnTo>
                    <a:pt x="175867" y="356578"/>
                  </a:lnTo>
                  <a:close/>
                  <a:moveTo>
                    <a:pt x="356578" y="70865"/>
                  </a:moveTo>
                  <a:lnTo>
                    <a:pt x="356578" y="204033"/>
                  </a:lnTo>
                  <a:cubicBezTo>
                    <a:pt x="310386" y="200427"/>
                    <a:pt x="267800" y="189837"/>
                    <a:pt x="228818" y="172036"/>
                  </a:cubicBezTo>
                  <a:cubicBezTo>
                    <a:pt x="260815" y="118634"/>
                    <a:pt x="306781" y="81455"/>
                    <a:pt x="356578" y="70865"/>
                  </a:cubicBezTo>
                  <a:close/>
                  <a:moveTo>
                    <a:pt x="237606" y="88666"/>
                  </a:moveTo>
                  <a:cubicBezTo>
                    <a:pt x="219805" y="106467"/>
                    <a:pt x="203807" y="127647"/>
                    <a:pt x="189612" y="152658"/>
                  </a:cubicBezTo>
                  <a:cubicBezTo>
                    <a:pt x="180824" y="147251"/>
                    <a:pt x="173614" y="142068"/>
                    <a:pt x="166628" y="136660"/>
                  </a:cubicBezTo>
                  <a:cubicBezTo>
                    <a:pt x="188034" y="118634"/>
                    <a:pt x="212820" y="101059"/>
                    <a:pt x="237606" y="88666"/>
                  </a:cubicBezTo>
                  <a:close/>
                  <a:moveTo>
                    <a:pt x="134632" y="168431"/>
                  </a:moveTo>
                  <a:cubicBezTo>
                    <a:pt x="145222" y="177219"/>
                    <a:pt x="157615" y="184429"/>
                    <a:pt x="168431" y="191414"/>
                  </a:cubicBezTo>
                  <a:cubicBezTo>
                    <a:pt x="147025" y="239409"/>
                    <a:pt x="132830" y="296191"/>
                    <a:pt x="129450" y="356578"/>
                  </a:cubicBezTo>
                  <a:lnTo>
                    <a:pt x="54867" y="356578"/>
                  </a:lnTo>
                  <a:cubicBezTo>
                    <a:pt x="61852" y="285601"/>
                    <a:pt x="90243" y="219806"/>
                    <a:pt x="134632" y="168431"/>
                  </a:cubicBezTo>
                  <a:close/>
                  <a:moveTo>
                    <a:pt x="131252" y="409755"/>
                  </a:moveTo>
                  <a:cubicBezTo>
                    <a:pt x="134858" y="468340"/>
                    <a:pt x="147250" y="523320"/>
                    <a:pt x="168431" y="571314"/>
                  </a:cubicBezTo>
                  <a:cubicBezTo>
                    <a:pt x="156038" y="578524"/>
                    <a:pt x="143645" y="585510"/>
                    <a:pt x="132830" y="594297"/>
                  </a:cubicBezTo>
                  <a:cubicBezTo>
                    <a:pt x="90243" y="542923"/>
                    <a:pt x="61852" y="478930"/>
                    <a:pt x="56444" y="409755"/>
                  </a:cubicBezTo>
                  <a:lnTo>
                    <a:pt x="131252" y="409755"/>
                  </a:lnTo>
                  <a:close/>
                  <a:moveTo>
                    <a:pt x="163023" y="626294"/>
                  </a:moveTo>
                  <a:cubicBezTo>
                    <a:pt x="170234" y="620886"/>
                    <a:pt x="179021" y="615703"/>
                    <a:pt x="187809" y="610295"/>
                  </a:cubicBezTo>
                  <a:cubicBezTo>
                    <a:pt x="202005" y="635081"/>
                    <a:pt x="219805" y="658290"/>
                    <a:pt x="237606" y="677668"/>
                  </a:cubicBezTo>
                  <a:cubicBezTo>
                    <a:pt x="211018" y="663698"/>
                    <a:pt x="186232" y="645897"/>
                    <a:pt x="163023" y="626294"/>
                  </a:cubicBezTo>
                  <a:close/>
                  <a:moveTo>
                    <a:pt x="227016" y="590917"/>
                  </a:moveTo>
                  <a:cubicBezTo>
                    <a:pt x="265997" y="574919"/>
                    <a:pt x="310386" y="564329"/>
                    <a:pt x="356578" y="560724"/>
                  </a:cubicBezTo>
                  <a:lnTo>
                    <a:pt x="356578" y="693891"/>
                  </a:lnTo>
                  <a:cubicBezTo>
                    <a:pt x="304979" y="684878"/>
                    <a:pt x="260815" y="647700"/>
                    <a:pt x="227016" y="590917"/>
                  </a:cubicBezTo>
                  <a:close/>
                  <a:moveTo>
                    <a:pt x="409755" y="695469"/>
                  </a:moveTo>
                  <a:lnTo>
                    <a:pt x="409755" y="562301"/>
                  </a:lnTo>
                  <a:cubicBezTo>
                    <a:pt x="455947" y="565906"/>
                    <a:pt x="498534" y="576497"/>
                    <a:pt x="537515" y="594297"/>
                  </a:cubicBezTo>
                  <a:cubicBezTo>
                    <a:pt x="505744" y="647700"/>
                    <a:pt x="459552" y="684878"/>
                    <a:pt x="409755" y="695469"/>
                  </a:cubicBezTo>
                  <a:close/>
                  <a:moveTo>
                    <a:pt x="576722" y="613901"/>
                  </a:moveTo>
                  <a:cubicBezTo>
                    <a:pt x="585509" y="619309"/>
                    <a:pt x="592720" y="624491"/>
                    <a:pt x="599705" y="629899"/>
                  </a:cubicBezTo>
                  <a:cubicBezTo>
                    <a:pt x="578299" y="649502"/>
                    <a:pt x="553513" y="665275"/>
                    <a:pt x="528727" y="677893"/>
                  </a:cubicBezTo>
                  <a:cubicBezTo>
                    <a:pt x="546528" y="660093"/>
                    <a:pt x="562526" y="636884"/>
                    <a:pt x="576722" y="613901"/>
                  </a:cubicBezTo>
                  <a:close/>
                  <a:moveTo>
                    <a:pt x="631701" y="597903"/>
                  </a:moveTo>
                  <a:cubicBezTo>
                    <a:pt x="621111" y="589115"/>
                    <a:pt x="608718" y="581904"/>
                    <a:pt x="597902" y="574919"/>
                  </a:cubicBezTo>
                  <a:cubicBezTo>
                    <a:pt x="619308" y="526925"/>
                    <a:pt x="633504" y="470143"/>
                    <a:pt x="636884" y="409755"/>
                  </a:cubicBezTo>
                  <a:lnTo>
                    <a:pt x="713269" y="409755"/>
                  </a:lnTo>
                  <a:cubicBezTo>
                    <a:pt x="704481" y="480733"/>
                    <a:pt x="676090" y="546528"/>
                    <a:pt x="631701" y="597903"/>
                  </a:cubicBezTo>
                  <a:close/>
                </a:path>
              </a:pathLst>
            </a:custGeom>
            <a:solidFill>
              <a:srgbClr val="006D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D99D2A7-8C04-4F66-87E3-68D955C9E103}"/>
                </a:ext>
              </a:extLst>
            </p:cNvPr>
            <p:cNvSpPr/>
            <p:nvPr/>
          </p:nvSpPr>
          <p:spPr>
            <a:xfrm>
              <a:off x="1444436" y="374024"/>
              <a:ext cx="709535" cy="725216"/>
            </a:xfrm>
            <a:custGeom>
              <a:avLst/>
              <a:gdLst>
                <a:gd name="connsiteX0" fmla="*/ 675626 w 709535"/>
                <a:gd name="connsiteY0" fmla="*/ 2940 h 725215"/>
                <a:gd name="connsiteX1" fmla="*/ 675626 w 709535"/>
                <a:gd name="connsiteY1" fmla="*/ 36653 h 725215"/>
                <a:gd name="connsiteX2" fmla="*/ 608201 w 709535"/>
                <a:gd name="connsiteY2" fmla="*/ 36653 h 725215"/>
                <a:gd name="connsiteX3" fmla="*/ 608201 w 709535"/>
                <a:gd name="connsiteY3" fmla="*/ 2940 h 725215"/>
                <a:gd name="connsiteX4" fmla="*/ 104078 w 709535"/>
                <a:gd name="connsiteY4" fmla="*/ 2940 h 725215"/>
                <a:gd name="connsiteX5" fmla="*/ 104078 w 709535"/>
                <a:gd name="connsiteY5" fmla="*/ 36653 h 725215"/>
                <a:gd name="connsiteX6" fmla="*/ 36653 w 709535"/>
                <a:gd name="connsiteY6" fmla="*/ 36653 h 725215"/>
                <a:gd name="connsiteX7" fmla="*/ 36653 w 709535"/>
                <a:gd name="connsiteY7" fmla="*/ 2940 h 725215"/>
                <a:gd name="connsiteX8" fmla="*/ 2940 w 709535"/>
                <a:gd name="connsiteY8" fmla="*/ 2940 h 725215"/>
                <a:gd name="connsiteX9" fmla="*/ 2940 w 709535"/>
                <a:gd name="connsiteY9" fmla="*/ 725804 h 725215"/>
                <a:gd name="connsiteX10" fmla="*/ 36653 w 709535"/>
                <a:gd name="connsiteY10" fmla="*/ 725804 h 725215"/>
                <a:gd name="connsiteX11" fmla="*/ 36653 w 709535"/>
                <a:gd name="connsiteY11" fmla="*/ 692091 h 725215"/>
                <a:gd name="connsiteX12" fmla="*/ 104078 w 709535"/>
                <a:gd name="connsiteY12" fmla="*/ 692091 h 725215"/>
                <a:gd name="connsiteX13" fmla="*/ 104078 w 709535"/>
                <a:gd name="connsiteY13" fmla="*/ 725804 h 725215"/>
                <a:gd name="connsiteX14" fmla="*/ 608593 w 709535"/>
                <a:gd name="connsiteY14" fmla="*/ 725804 h 725215"/>
                <a:gd name="connsiteX15" fmla="*/ 608593 w 709535"/>
                <a:gd name="connsiteY15" fmla="*/ 692091 h 725215"/>
                <a:gd name="connsiteX16" fmla="*/ 676018 w 709535"/>
                <a:gd name="connsiteY16" fmla="*/ 692091 h 725215"/>
                <a:gd name="connsiteX17" fmla="*/ 676018 w 709535"/>
                <a:gd name="connsiteY17" fmla="*/ 725804 h 725215"/>
                <a:gd name="connsiteX18" fmla="*/ 709731 w 709535"/>
                <a:gd name="connsiteY18" fmla="*/ 725804 h 725215"/>
                <a:gd name="connsiteX19" fmla="*/ 709731 w 709535"/>
                <a:gd name="connsiteY19" fmla="*/ 2940 h 725215"/>
                <a:gd name="connsiteX20" fmla="*/ 675626 w 709535"/>
                <a:gd name="connsiteY20" fmla="*/ 2940 h 725215"/>
                <a:gd name="connsiteX21" fmla="*/ 104078 w 709535"/>
                <a:gd name="connsiteY21" fmla="*/ 641914 h 725215"/>
                <a:gd name="connsiteX22" fmla="*/ 36653 w 709535"/>
                <a:gd name="connsiteY22" fmla="*/ 641914 h 725215"/>
                <a:gd name="connsiteX23" fmla="*/ 36653 w 709535"/>
                <a:gd name="connsiteY23" fmla="*/ 591345 h 725215"/>
                <a:gd name="connsiteX24" fmla="*/ 104078 w 709535"/>
                <a:gd name="connsiteY24" fmla="*/ 591345 h 725215"/>
                <a:gd name="connsiteX25" fmla="*/ 104078 w 709535"/>
                <a:gd name="connsiteY25" fmla="*/ 641914 h 725215"/>
                <a:gd name="connsiteX26" fmla="*/ 104078 w 709535"/>
                <a:gd name="connsiteY26" fmla="*/ 540776 h 725215"/>
                <a:gd name="connsiteX27" fmla="*/ 36653 w 709535"/>
                <a:gd name="connsiteY27" fmla="*/ 540776 h 725215"/>
                <a:gd name="connsiteX28" fmla="*/ 36653 w 709535"/>
                <a:gd name="connsiteY28" fmla="*/ 490207 h 725215"/>
                <a:gd name="connsiteX29" fmla="*/ 104078 w 709535"/>
                <a:gd name="connsiteY29" fmla="*/ 490207 h 725215"/>
                <a:gd name="connsiteX30" fmla="*/ 104078 w 709535"/>
                <a:gd name="connsiteY30" fmla="*/ 540776 h 725215"/>
                <a:gd name="connsiteX31" fmla="*/ 104078 w 709535"/>
                <a:gd name="connsiteY31" fmla="*/ 440030 h 725215"/>
                <a:gd name="connsiteX32" fmla="*/ 36653 w 709535"/>
                <a:gd name="connsiteY32" fmla="*/ 440030 h 725215"/>
                <a:gd name="connsiteX33" fmla="*/ 36653 w 709535"/>
                <a:gd name="connsiteY33" fmla="*/ 389460 h 725215"/>
                <a:gd name="connsiteX34" fmla="*/ 104078 w 709535"/>
                <a:gd name="connsiteY34" fmla="*/ 389460 h 725215"/>
                <a:gd name="connsiteX35" fmla="*/ 104078 w 709535"/>
                <a:gd name="connsiteY35" fmla="*/ 440030 h 725215"/>
                <a:gd name="connsiteX36" fmla="*/ 104078 w 709535"/>
                <a:gd name="connsiteY36" fmla="*/ 339283 h 725215"/>
                <a:gd name="connsiteX37" fmla="*/ 36653 w 709535"/>
                <a:gd name="connsiteY37" fmla="*/ 339283 h 725215"/>
                <a:gd name="connsiteX38" fmla="*/ 36653 w 709535"/>
                <a:gd name="connsiteY38" fmla="*/ 288714 h 725215"/>
                <a:gd name="connsiteX39" fmla="*/ 104078 w 709535"/>
                <a:gd name="connsiteY39" fmla="*/ 288714 h 725215"/>
                <a:gd name="connsiteX40" fmla="*/ 104078 w 709535"/>
                <a:gd name="connsiteY40" fmla="*/ 339283 h 725215"/>
                <a:gd name="connsiteX41" fmla="*/ 104078 w 709535"/>
                <a:gd name="connsiteY41" fmla="*/ 238145 h 725215"/>
                <a:gd name="connsiteX42" fmla="*/ 36653 w 709535"/>
                <a:gd name="connsiteY42" fmla="*/ 238145 h 725215"/>
                <a:gd name="connsiteX43" fmla="*/ 36653 w 709535"/>
                <a:gd name="connsiteY43" fmla="*/ 187576 h 725215"/>
                <a:gd name="connsiteX44" fmla="*/ 104078 w 709535"/>
                <a:gd name="connsiteY44" fmla="*/ 187576 h 725215"/>
                <a:gd name="connsiteX45" fmla="*/ 104078 w 709535"/>
                <a:gd name="connsiteY45" fmla="*/ 238145 h 725215"/>
                <a:gd name="connsiteX46" fmla="*/ 104078 w 709535"/>
                <a:gd name="connsiteY46" fmla="*/ 137399 h 725215"/>
                <a:gd name="connsiteX47" fmla="*/ 36653 w 709535"/>
                <a:gd name="connsiteY47" fmla="*/ 137399 h 725215"/>
                <a:gd name="connsiteX48" fmla="*/ 36653 w 709535"/>
                <a:gd name="connsiteY48" fmla="*/ 86830 h 725215"/>
                <a:gd name="connsiteX49" fmla="*/ 104078 w 709535"/>
                <a:gd name="connsiteY49" fmla="*/ 86830 h 725215"/>
                <a:gd name="connsiteX50" fmla="*/ 104078 w 709535"/>
                <a:gd name="connsiteY50" fmla="*/ 137399 h 725215"/>
                <a:gd name="connsiteX51" fmla="*/ 574880 w 709535"/>
                <a:gd name="connsiteY51" fmla="*/ 675627 h 725215"/>
                <a:gd name="connsiteX52" fmla="*/ 137399 w 709535"/>
                <a:gd name="connsiteY52" fmla="*/ 675627 h 725215"/>
                <a:gd name="connsiteX53" fmla="*/ 137399 w 709535"/>
                <a:gd name="connsiteY53" fmla="*/ 389852 h 725215"/>
                <a:gd name="connsiteX54" fmla="*/ 574488 w 709535"/>
                <a:gd name="connsiteY54" fmla="*/ 389852 h 725215"/>
                <a:gd name="connsiteX55" fmla="*/ 574488 w 709535"/>
                <a:gd name="connsiteY55" fmla="*/ 675627 h 725215"/>
                <a:gd name="connsiteX56" fmla="*/ 574880 w 709535"/>
                <a:gd name="connsiteY56" fmla="*/ 339283 h 725215"/>
                <a:gd name="connsiteX57" fmla="*/ 137399 w 709535"/>
                <a:gd name="connsiteY57" fmla="*/ 339283 h 725215"/>
                <a:gd name="connsiteX58" fmla="*/ 137399 w 709535"/>
                <a:gd name="connsiteY58" fmla="*/ 53509 h 725215"/>
                <a:gd name="connsiteX59" fmla="*/ 574488 w 709535"/>
                <a:gd name="connsiteY59" fmla="*/ 53509 h 725215"/>
                <a:gd name="connsiteX60" fmla="*/ 574488 w 709535"/>
                <a:gd name="connsiteY60" fmla="*/ 339283 h 725215"/>
                <a:gd name="connsiteX61" fmla="*/ 675626 w 709535"/>
                <a:gd name="connsiteY61" fmla="*/ 641914 h 725215"/>
                <a:gd name="connsiteX62" fmla="*/ 608201 w 709535"/>
                <a:gd name="connsiteY62" fmla="*/ 641914 h 725215"/>
                <a:gd name="connsiteX63" fmla="*/ 608201 w 709535"/>
                <a:gd name="connsiteY63" fmla="*/ 591345 h 725215"/>
                <a:gd name="connsiteX64" fmla="*/ 675626 w 709535"/>
                <a:gd name="connsiteY64" fmla="*/ 591345 h 725215"/>
                <a:gd name="connsiteX65" fmla="*/ 675626 w 709535"/>
                <a:gd name="connsiteY65" fmla="*/ 641914 h 725215"/>
                <a:gd name="connsiteX66" fmla="*/ 675626 w 709535"/>
                <a:gd name="connsiteY66" fmla="*/ 540776 h 725215"/>
                <a:gd name="connsiteX67" fmla="*/ 608201 w 709535"/>
                <a:gd name="connsiteY67" fmla="*/ 540776 h 725215"/>
                <a:gd name="connsiteX68" fmla="*/ 608201 w 709535"/>
                <a:gd name="connsiteY68" fmla="*/ 490207 h 725215"/>
                <a:gd name="connsiteX69" fmla="*/ 675626 w 709535"/>
                <a:gd name="connsiteY69" fmla="*/ 490207 h 725215"/>
                <a:gd name="connsiteX70" fmla="*/ 675626 w 709535"/>
                <a:gd name="connsiteY70" fmla="*/ 540776 h 725215"/>
                <a:gd name="connsiteX71" fmla="*/ 675626 w 709535"/>
                <a:gd name="connsiteY71" fmla="*/ 440030 h 725215"/>
                <a:gd name="connsiteX72" fmla="*/ 608201 w 709535"/>
                <a:gd name="connsiteY72" fmla="*/ 440030 h 725215"/>
                <a:gd name="connsiteX73" fmla="*/ 608201 w 709535"/>
                <a:gd name="connsiteY73" fmla="*/ 389460 h 725215"/>
                <a:gd name="connsiteX74" fmla="*/ 675626 w 709535"/>
                <a:gd name="connsiteY74" fmla="*/ 389460 h 725215"/>
                <a:gd name="connsiteX75" fmla="*/ 675626 w 709535"/>
                <a:gd name="connsiteY75" fmla="*/ 440030 h 725215"/>
                <a:gd name="connsiteX76" fmla="*/ 675626 w 709535"/>
                <a:gd name="connsiteY76" fmla="*/ 339283 h 725215"/>
                <a:gd name="connsiteX77" fmla="*/ 608201 w 709535"/>
                <a:gd name="connsiteY77" fmla="*/ 339283 h 725215"/>
                <a:gd name="connsiteX78" fmla="*/ 608201 w 709535"/>
                <a:gd name="connsiteY78" fmla="*/ 288714 h 725215"/>
                <a:gd name="connsiteX79" fmla="*/ 675626 w 709535"/>
                <a:gd name="connsiteY79" fmla="*/ 288714 h 725215"/>
                <a:gd name="connsiteX80" fmla="*/ 675626 w 709535"/>
                <a:gd name="connsiteY80" fmla="*/ 339283 h 725215"/>
                <a:gd name="connsiteX81" fmla="*/ 675626 w 709535"/>
                <a:gd name="connsiteY81" fmla="*/ 238145 h 725215"/>
                <a:gd name="connsiteX82" fmla="*/ 608201 w 709535"/>
                <a:gd name="connsiteY82" fmla="*/ 238145 h 725215"/>
                <a:gd name="connsiteX83" fmla="*/ 608201 w 709535"/>
                <a:gd name="connsiteY83" fmla="*/ 187576 h 725215"/>
                <a:gd name="connsiteX84" fmla="*/ 675626 w 709535"/>
                <a:gd name="connsiteY84" fmla="*/ 187576 h 725215"/>
                <a:gd name="connsiteX85" fmla="*/ 675626 w 709535"/>
                <a:gd name="connsiteY85" fmla="*/ 238145 h 725215"/>
                <a:gd name="connsiteX86" fmla="*/ 675626 w 709535"/>
                <a:gd name="connsiteY86" fmla="*/ 137399 h 725215"/>
                <a:gd name="connsiteX87" fmla="*/ 608201 w 709535"/>
                <a:gd name="connsiteY87" fmla="*/ 137399 h 725215"/>
                <a:gd name="connsiteX88" fmla="*/ 608201 w 709535"/>
                <a:gd name="connsiteY88" fmla="*/ 86830 h 725215"/>
                <a:gd name="connsiteX89" fmla="*/ 675626 w 709535"/>
                <a:gd name="connsiteY89" fmla="*/ 86830 h 725215"/>
                <a:gd name="connsiteX90" fmla="*/ 675626 w 709535"/>
                <a:gd name="connsiteY90" fmla="*/ 137399 h 72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709535" h="725215">
                  <a:moveTo>
                    <a:pt x="675626" y="2940"/>
                  </a:moveTo>
                  <a:lnTo>
                    <a:pt x="675626" y="36653"/>
                  </a:lnTo>
                  <a:lnTo>
                    <a:pt x="608201" y="36653"/>
                  </a:lnTo>
                  <a:lnTo>
                    <a:pt x="608201" y="2940"/>
                  </a:lnTo>
                  <a:lnTo>
                    <a:pt x="104078" y="2940"/>
                  </a:lnTo>
                  <a:lnTo>
                    <a:pt x="104078" y="36653"/>
                  </a:lnTo>
                  <a:lnTo>
                    <a:pt x="36653" y="36653"/>
                  </a:lnTo>
                  <a:lnTo>
                    <a:pt x="36653" y="2940"/>
                  </a:lnTo>
                  <a:lnTo>
                    <a:pt x="2940" y="2940"/>
                  </a:lnTo>
                  <a:lnTo>
                    <a:pt x="2940" y="725804"/>
                  </a:lnTo>
                  <a:lnTo>
                    <a:pt x="36653" y="725804"/>
                  </a:lnTo>
                  <a:lnTo>
                    <a:pt x="36653" y="692091"/>
                  </a:lnTo>
                  <a:lnTo>
                    <a:pt x="104078" y="692091"/>
                  </a:lnTo>
                  <a:lnTo>
                    <a:pt x="104078" y="725804"/>
                  </a:lnTo>
                  <a:lnTo>
                    <a:pt x="608593" y="725804"/>
                  </a:lnTo>
                  <a:lnTo>
                    <a:pt x="608593" y="692091"/>
                  </a:lnTo>
                  <a:lnTo>
                    <a:pt x="676018" y="692091"/>
                  </a:lnTo>
                  <a:lnTo>
                    <a:pt x="676018" y="725804"/>
                  </a:lnTo>
                  <a:lnTo>
                    <a:pt x="709731" y="725804"/>
                  </a:lnTo>
                  <a:lnTo>
                    <a:pt x="709731" y="2940"/>
                  </a:lnTo>
                  <a:lnTo>
                    <a:pt x="675626" y="2940"/>
                  </a:lnTo>
                  <a:close/>
                  <a:moveTo>
                    <a:pt x="104078" y="641914"/>
                  </a:moveTo>
                  <a:lnTo>
                    <a:pt x="36653" y="641914"/>
                  </a:lnTo>
                  <a:lnTo>
                    <a:pt x="36653" y="591345"/>
                  </a:lnTo>
                  <a:lnTo>
                    <a:pt x="104078" y="591345"/>
                  </a:lnTo>
                  <a:lnTo>
                    <a:pt x="104078" y="641914"/>
                  </a:lnTo>
                  <a:close/>
                  <a:moveTo>
                    <a:pt x="104078" y="540776"/>
                  </a:moveTo>
                  <a:lnTo>
                    <a:pt x="36653" y="540776"/>
                  </a:lnTo>
                  <a:lnTo>
                    <a:pt x="36653" y="490207"/>
                  </a:lnTo>
                  <a:lnTo>
                    <a:pt x="104078" y="490207"/>
                  </a:lnTo>
                  <a:lnTo>
                    <a:pt x="104078" y="540776"/>
                  </a:lnTo>
                  <a:close/>
                  <a:moveTo>
                    <a:pt x="104078" y="440030"/>
                  </a:moveTo>
                  <a:lnTo>
                    <a:pt x="36653" y="440030"/>
                  </a:lnTo>
                  <a:lnTo>
                    <a:pt x="36653" y="389460"/>
                  </a:lnTo>
                  <a:lnTo>
                    <a:pt x="104078" y="389460"/>
                  </a:lnTo>
                  <a:lnTo>
                    <a:pt x="104078" y="440030"/>
                  </a:lnTo>
                  <a:close/>
                  <a:moveTo>
                    <a:pt x="104078" y="339283"/>
                  </a:moveTo>
                  <a:lnTo>
                    <a:pt x="36653" y="339283"/>
                  </a:lnTo>
                  <a:lnTo>
                    <a:pt x="36653" y="288714"/>
                  </a:lnTo>
                  <a:lnTo>
                    <a:pt x="104078" y="288714"/>
                  </a:lnTo>
                  <a:lnTo>
                    <a:pt x="104078" y="339283"/>
                  </a:lnTo>
                  <a:close/>
                  <a:moveTo>
                    <a:pt x="104078" y="238145"/>
                  </a:moveTo>
                  <a:lnTo>
                    <a:pt x="36653" y="238145"/>
                  </a:lnTo>
                  <a:lnTo>
                    <a:pt x="36653" y="187576"/>
                  </a:lnTo>
                  <a:lnTo>
                    <a:pt x="104078" y="187576"/>
                  </a:lnTo>
                  <a:lnTo>
                    <a:pt x="104078" y="238145"/>
                  </a:lnTo>
                  <a:close/>
                  <a:moveTo>
                    <a:pt x="104078" y="137399"/>
                  </a:moveTo>
                  <a:lnTo>
                    <a:pt x="36653" y="137399"/>
                  </a:lnTo>
                  <a:lnTo>
                    <a:pt x="36653" y="86830"/>
                  </a:lnTo>
                  <a:lnTo>
                    <a:pt x="104078" y="86830"/>
                  </a:lnTo>
                  <a:lnTo>
                    <a:pt x="104078" y="137399"/>
                  </a:lnTo>
                  <a:close/>
                  <a:moveTo>
                    <a:pt x="574880" y="675627"/>
                  </a:moveTo>
                  <a:lnTo>
                    <a:pt x="137399" y="675627"/>
                  </a:lnTo>
                  <a:lnTo>
                    <a:pt x="137399" y="389852"/>
                  </a:lnTo>
                  <a:lnTo>
                    <a:pt x="574488" y="389852"/>
                  </a:lnTo>
                  <a:lnTo>
                    <a:pt x="574488" y="675627"/>
                  </a:lnTo>
                  <a:close/>
                  <a:moveTo>
                    <a:pt x="574880" y="339283"/>
                  </a:moveTo>
                  <a:lnTo>
                    <a:pt x="137399" y="339283"/>
                  </a:lnTo>
                  <a:lnTo>
                    <a:pt x="137399" y="53509"/>
                  </a:lnTo>
                  <a:lnTo>
                    <a:pt x="574488" y="53509"/>
                  </a:lnTo>
                  <a:lnTo>
                    <a:pt x="574488" y="339283"/>
                  </a:lnTo>
                  <a:close/>
                  <a:moveTo>
                    <a:pt x="675626" y="641914"/>
                  </a:moveTo>
                  <a:lnTo>
                    <a:pt x="608201" y="641914"/>
                  </a:lnTo>
                  <a:lnTo>
                    <a:pt x="608201" y="591345"/>
                  </a:lnTo>
                  <a:lnTo>
                    <a:pt x="675626" y="591345"/>
                  </a:lnTo>
                  <a:lnTo>
                    <a:pt x="675626" y="641914"/>
                  </a:lnTo>
                  <a:close/>
                  <a:moveTo>
                    <a:pt x="675626" y="540776"/>
                  </a:moveTo>
                  <a:lnTo>
                    <a:pt x="608201" y="540776"/>
                  </a:lnTo>
                  <a:lnTo>
                    <a:pt x="608201" y="490207"/>
                  </a:lnTo>
                  <a:lnTo>
                    <a:pt x="675626" y="490207"/>
                  </a:lnTo>
                  <a:lnTo>
                    <a:pt x="675626" y="540776"/>
                  </a:lnTo>
                  <a:close/>
                  <a:moveTo>
                    <a:pt x="675626" y="440030"/>
                  </a:moveTo>
                  <a:lnTo>
                    <a:pt x="608201" y="440030"/>
                  </a:lnTo>
                  <a:lnTo>
                    <a:pt x="608201" y="389460"/>
                  </a:lnTo>
                  <a:lnTo>
                    <a:pt x="675626" y="389460"/>
                  </a:lnTo>
                  <a:lnTo>
                    <a:pt x="675626" y="440030"/>
                  </a:lnTo>
                  <a:close/>
                  <a:moveTo>
                    <a:pt x="675626" y="339283"/>
                  </a:moveTo>
                  <a:lnTo>
                    <a:pt x="608201" y="339283"/>
                  </a:lnTo>
                  <a:lnTo>
                    <a:pt x="608201" y="288714"/>
                  </a:lnTo>
                  <a:lnTo>
                    <a:pt x="675626" y="288714"/>
                  </a:lnTo>
                  <a:lnTo>
                    <a:pt x="675626" y="339283"/>
                  </a:lnTo>
                  <a:close/>
                  <a:moveTo>
                    <a:pt x="675626" y="238145"/>
                  </a:moveTo>
                  <a:lnTo>
                    <a:pt x="608201" y="238145"/>
                  </a:lnTo>
                  <a:lnTo>
                    <a:pt x="608201" y="187576"/>
                  </a:lnTo>
                  <a:lnTo>
                    <a:pt x="675626" y="187576"/>
                  </a:lnTo>
                  <a:lnTo>
                    <a:pt x="675626" y="238145"/>
                  </a:lnTo>
                  <a:close/>
                  <a:moveTo>
                    <a:pt x="675626" y="137399"/>
                  </a:moveTo>
                  <a:lnTo>
                    <a:pt x="608201" y="137399"/>
                  </a:lnTo>
                  <a:lnTo>
                    <a:pt x="608201" y="86830"/>
                  </a:lnTo>
                  <a:lnTo>
                    <a:pt x="675626" y="86830"/>
                  </a:lnTo>
                  <a:lnTo>
                    <a:pt x="675626" y="137399"/>
                  </a:lnTo>
                  <a:close/>
                </a:path>
              </a:pathLst>
            </a:custGeom>
            <a:solidFill>
              <a:srgbClr val="006D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D44D10-80DD-402D-9D9B-B164BF8A1D0C}"/>
                </a:ext>
              </a:extLst>
            </p:cNvPr>
            <p:cNvGrpSpPr/>
            <p:nvPr/>
          </p:nvGrpSpPr>
          <p:grpSpPr>
            <a:xfrm>
              <a:off x="1450136" y="3854656"/>
              <a:ext cx="698134" cy="470711"/>
              <a:chOff x="6481400" y="3038296"/>
              <a:chExt cx="698134" cy="470711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8205178-DD61-472A-A96B-3B6042EEA2EC}"/>
                  </a:ext>
                </a:extLst>
              </p:cNvPr>
              <p:cNvSpPr/>
              <p:nvPr/>
            </p:nvSpPr>
            <p:spPr>
              <a:xfrm>
                <a:off x="6481400" y="3038296"/>
                <a:ext cx="698134" cy="470711"/>
              </a:xfrm>
              <a:custGeom>
                <a:avLst/>
                <a:gdLst>
                  <a:gd name="connsiteX0" fmla="*/ 1322 w 698133"/>
                  <a:gd name="connsiteY0" fmla="*/ 1322 h 470711"/>
                  <a:gd name="connsiteX1" fmla="*/ 1322 w 698133"/>
                  <a:gd name="connsiteY1" fmla="*/ 470447 h 470711"/>
                  <a:gd name="connsiteX2" fmla="*/ 697340 w 698133"/>
                  <a:gd name="connsiteY2" fmla="*/ 470447 h 470711"/>
                  <a:gd name="connsiteX3" fmla="*/ 697340 w 698133"/>
                  <a:gd name="connsiteY3" fmla="*/ 1322 h 470711"/>
                  <a:gd name="connsiteX4" fmla="*/ 1322 w 698133"/>
                  <a:gd name="connsiteY4" fmla="*/ 1322 h 470711"/>
                  <a:gd name="connsiteX5" fmla="*/ 662610 w 698133"/>
                  <a:gd name="connsiteY5" fmla="*/ 432543 h 470711"/>
                  <a:gd name="connsiteX6" fmla="*/ 27061 w 698133"/>
                  <a:gd name="connsiteY6" fmla="*/ 432543 h 470711"/>
                  <a:gd name="connsiteX7" fmla="*/ 27061 w 698133"/>
                  <a:gd name="connsiteY7" fmla="*/ 99519 h 470711"/>
                  <a:gd name="connsiteX8" fmla="*/ 662610 w 698133"/>
                  <a:gd name="connsiteY8" fmla="*/ 99519 h 470711"/>
                  <a:gd name="connsiteX9" fmla="*/ 662610 w 698133"/>
                  <a:gd name="connsiteY9" fmla="*/ 432543 h 47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8133" h="470711">
                    <a:moveTo>
                      <a:pt x="1322" y="1322"/>
                    </a:moveTo>
                    <a:lnTo>
                      <a:pt x="1322" y="470447"/>
                    </a:lnTo>
                    <a:lnTo>
                      <a:pt x="697340" y="470447"/>
                    </a:lnTo>
                    <a:lnTo>
                      <a:pt x="697340" y="1322"/>
                    </a:lnTo>
                    <a:lnTo>
                      <a:pt x="1322" y="1322"/>
                    </a:lnTo>
                    <a:close/>
                    <a:moveTo>
                      <a:pt x="662610" y="432543"/>
                    </a:moveTo>
                    <a:lnTo>
                      <a:pt x="27061" y="432543"/>
                    </a:lnTo>
                    <a:lnTo>
                      <a:pt x="27061" y="99519"/>
                    </a:lnTo>
                    <a:lnTo>
                      <a:pt x="662610" y="99519"/>
                    </a:lnTo>
                    <a:lnTo>
                      <a:pt x="662610" y="432543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9F476C9-AFC0-4A99-9AFD-23B5CFDE704A}"/>
                  </a:ext>
                </a:extLst>
              </p:cNvPr>
              <p:cNvSpPr/>
              <p:nvPr/>
            </p:nvSpPr>
            <p:spPr>
              <a:xfrm>
                <a:off x="6567785" y="3197139"/>
                <a:ext cx="213319" cy="213319"/>
              </a:xfrm>
              <a:custGeom>
                <a:avLst/>
                <a:gdLst>
                  <a:gd name="connsiteX0" fmla="*/ 1322 w 213318"/>
                  <a:gd name="connsiteY0" fmla="*/ 213054 h 213318"/>
                  <a:gd name="connsiteX1" fmla="*/ 213054 w 213318"/>
                  <a:gd name="connsiteY1" fmla="*/ 213054 h 213318"/>
                  <a:gd name="connsiteX2" fmla="*/ 213054 w 213318"/>
                  <a:gd name="connsiteY2" fmla="*/ 1322 h 213318"/>
                  <a:gd name="connsiteX3" fmla="*/ 1322 w 213318"/>
                  <a:gd name="connsiteY3" fmla="*/ 1322 h 21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318" h="213318">
                    <a:moveTo>
                      <a:pt x="1322" y="213054"/>
                    </a:moveTo>
                    <a:lnTo>
                      <a:pt x="213054" y="213054"/>
                    </a:lnTo>
                    <a:lnTo>
                      <a:pt x="213054" y="1322"/>
                    </a:lnTo>
                    <a:lnTo>
                      <a:pt x="1322" y="1322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E90725A-D16B-4FE1-867F-95C495714AE1}"/>
                  </a:ext>
                </a:extLst>
              </p:cNvPr>
              <p:cNvSpPr/>
              <p:nvPr/>
            </p:nvSpPr>
            <p:spPr>
              <a:xfrm>
                <a:off x="6855148" y="3378725"/>
                <a:ext cx="229185" cy="31733"/>
              </a:xfrm>
              <a:custGeom>
                <a:avLst/>
                <a:gdLst>
                  <a:gd name="connsiteX0" fmla="*/ 1322 w 229185"/>
                  <a:gd name="connsiteY0" fmla="*/ 31469 h 31733"/>
                  <a:gd name="connsiteX1" fmla="*/ 228392 w 229185"/>
                  <a:gd name="connsiteY1" fmla="*/ 31469 h 31733"/>
                  <a:gd name="connsiteX2" fmla="*/ 228392 w 229185"/>
                  <a:gd name="connsiteY2" fmla="*/ 1322 h 31733"/>
                  <a:gd name="connsiteX3" fmla="*/ 1322 w 229185"/>
                  <a:gd name="connsiteY3" fmla="*/ 1322 h 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85" h="31733">
                    <a:moveTo>
                      <a:pt x="1322" y="31469"/>
                    </a:moveTo>
                    <a:lnTo>
                      <a:pt x="228392" y="31469"/>
                    </a:lnTo>
                    <a:lnTo>
                      <a:pt x="228392" y="1322"/>
                    </a:lnTo>
                    <a:lnTo>
                      <a:pt x="1322" y="1322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8513308-5A16-4AF5-80F9-AE8A69B9C9BE}"/>
                  </a:ext>
                </a:extLst>
              </p:cNvPr>
              <p:cNvSpPr/>
              <p:nvPr/>
            </p:nvSpPr>
            <p:spPr>
              <a:xfrm>
                <a:off x="6855148" y="3318079"/>
                <a:ext cx="229185" cy="31733"/>
              </a:xfrm>
              <a:custGeom>
                <a:avLst/>
                <a:gdLst>
                  <a:gd name="connsiteX0" fmla="*/ 1322 w 229185"/>
                  <a:gd name="connsiteY0" fmla="*/ 31645 h 31733"/>
                  <a:gd name="connsiteX1" fmla="*/ 228392 w 229185"/>
                  <a:gd name="connsiteY1" fmla="*/ 31645 h 31733"/>
                  <a:gd name="connsiteX2" fmla="*/ 228392 w 229185"/>
                  <a:gd name="connsiteY2" fmla="*/ 1322 h 31733"/>
                  <a:gd name="connsiteX3" fmla="*/ 1322 w 229185"/>
                  <a:gd name="connsiteY3" fmla="*/ 1322 h 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85" h="31733">
                    <a:moveTo>
                      <a:pt x="1322" y="31645"/>
                    </a:moveTo>
                    <a:lnTo>
                      <a:pt x="228392" y="31645"/>
                    </a:lnTo>
                    <a:lnTo>
                      <a:pt x="228392" y="1322"/>
                    </a:lnTo>
                    <a:lnTo>
                      <a:pt x="1322" y="1322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8EB71F4-E617-4B60-87CD-D8A6DB0A036A}"/>
                  </a:ext>
                </a:extLst>
              </p:cNvPr>
              <p:cNvSpPr/>
              <p:nvPr/>
            </p:nvSpPr>
            <p:spPr>
              <a:xfrm>
                <a:off x="6855148" y="3257609"/>
                <a:ext cx="229185" cy="31733"/>
              </a:xfrm>
              <a:custGeom>
                <a:avLst/>
                <a:gdLst>
                  <a:gd name="connsiteX0" fmla="*/ 1322 w 229185"/>
                  <a:gd name="connsiteY0" fmla="*/ 31645 h 31733"/>
                  <a:gd name="connsiteX1" fmla="*/ 228392 w 229185"/>
                  <a:gd name="connsiteY1" fmla="*/ 31645 h 31733"/>
                  <a:gd name="connsiteX2" fmla="*/ 228392 w 229185"/>
                  <a:gd name="connsiteY2" fmla="*/ 1322 h 31733"/>
                  <a:gd name="connsiteX3" fmla="*/ 1322 w 229185"/>
                  <a:gd name="connsiteY3" fmla="*/ 1322 h 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85" h="31733">
                    <a:moveTo>
                      <a:pt x="1322" y="31645"/>
                    </a:moveTo>
                    <a:lnTo>
                      <a:pt x="228392" y="31645"/>
                    </a:lnTo>
                    <a:lnTo>
                      <a:pt x="228392" y="1322"/>
                    </a:lnTo>
                    <a:lnTo>
                      <a:pt x="1322" y="1322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E985127-6CB4-40B4-AA82-D69CB797BC44}"/>
                  </a:ext>
                </a:extLst>
              </p:cNvPr>
              <p:cNvSpPr/>
              <p:nvPr/>
            </p:nvSpPr>
            <p:spPr>
              <a:xfrm>
                <a:off x="6855148" y="3197139"/>
                <a:ext cx="229185" cy="31733"/>
              </a:xfrm>
              <a:custGeom>
                <a:avLst/>
                <a:gdLst>
                  <a:gd name="connsiteX0" fmla="*/ 1322 w 229185"/>
                  <a:gd name="connsiteY0" fmla="*/ 31469 h 31733"/>
                  <a:gd name="connsiteX1" fmla="*/ 228392 w 229185"/>
                  <a:gd name="connsiteY1" fmla="*/ 31469 h 31733"/>
                  <a:gd name="connsiteX2" fmla="*/ 228392 w 229185"/>
                  <a:gd name="connsiteY2" fmla="*/ 1322 h 31733"/>
                  <a:gd name="connsiteX3" fmla="*/ 1322 w 229185"/>
                  <a:gd name="connsiteY3" fmla="*/ 1322 h 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85" h="31733">
                    <a:moveTo>
                      <a:pt x="1322" y="31469"/>
                    </a:moveTo>
                    <a:lnTo>
                      <a:pt x="228392" y="31469"/>
                    </a:lnTo>
                    <a:lnTo>
                      <a:pt x="228392" y="1322"/>
                    </a:lnTo>
                    <a:lnTo>
                      <a:pt x="1322" y="1322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FF726C2-2D00-419F-AE7D-78CDBCDBE0E1}"/>
                </a:ext>
              </a:extLst>
            </p:cNvPr>
            <p:cNvSpPr/>
            <p:nvPr/>
          </p:nvSpPr>
          <p:spPr>
            <a:xfrm>
              <a:off x="1389589" y="6031074"/>
              <a:ext cx="819228" cy="492746"/>
            </a:xfrm>
            <a:custGeom>
              <a:avLst/>
              <a:gdLst>
                <a:gd name="connsiteX0" fmla="*/ 749623 w 819227"/>
                <a:gd name="connsiteY0" fmla="*/ 254157 h 492745"/>
                <a:gd name="connsiteX1" fmla="*/ 818396 w 819227"/>
                <a:gd name="connsiteY1" fmla="*/ 368275 h 492745"/>
                <a:gd name="connsiteX2" fmla="*/ 732695 w 819227"/>
                <a:gd name="connsiteY2" fmla="*/ 488892 h 492745"/>
                <a:gd name="connsiteX3" fmla="*/ 715766 w 819227"/>
                <a:gd name="connsiteY3" fmla="*/ 492821 h 492745"/>
                <a:gd name="connsiteX4" fmla="*/ 125680 w 819227"/>
                <a:gd name="connsiteY4" fmla="*/ 492821 h 492745"/>
                <a:gd name="connsiteX5" fmla="*/ 1134 w 819227"/>
                <a:gd name="connsiteY5" fmla="*/ 355276 h 492745"/>
                <a:gd name="connsiteX6" fmla="*/ 125680 w 819227"/>
                <a:gd name="connsiteY6" fmla="*/ 217730 h 492745"/>
                <a:gd name="connsiteX7" fmla="*/ 139888 w 819227"/>
                <a:gd name="connsiteY7" fmla="*/ 219091 h 492745"/>
                <a:gd name="connsiteX8" fmla="*/ 234659 w 819227"/>
                <a:gd name="connsiteY8" fmla="*/ 161956 h 492745"/>
                <a:gd name="connsiteX9" fmla="*/ 265796 w 819227"/>
                <a:gd name="connsiteY9" fmla="*/ 167095 h 492745"/>
                <a:gd name="connsiteX10" fmla="*/ 265796 w 819227"/>
                <a:gd name="connsiteY10" fmla="*/ 161956 h 492745"/>
                <a:gd name="connsiteX11" fmla="*/ 411050 w 819227"/>
                <a:gd name="connsiteY11" fmla="*/ 1134 h 492745"/>
                <a:gd name="connsiteX12" fmla="*/ 542096 w 819227"/>
                <a:gd name="connsiteY12" fmla="*/ 94544 h 492745"/>
                <a:gd name="connsiteX13" fmla="*/ 610869 w 819227"/>
                <a:gd name="connsiteY13" fmla="*/ 73836 h 492745"/>
                <a:gd name="connsiteX14" fmla="*/ 750984 w 819227"/>
                <a:gd name="connsiteY14" fmla="*/ 229520 h 492745"/>
                <a:gd name="connsiteX15" fmla="*/ 749623 w 819227"/>
                <a:gd name="connsiteY15" fmla="*/ 254157 h 49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19227" h="492745">
                  <a:moveTo>
                    <a:pt x="749623" y="254157"/>
                  </a:moveTo>
                  <a:cubicBezTo>
                    <a:pt x="791189" y="273655"/>
                    <a:pt x="818396" y="317791"/>
                    <a:pt x="818396" y="368275"/>
                  </a:cubicBezTo>
                  <a:cubicBezTo>
                    <a:pt x="818396" y="426618"/>
                    <a:pt x="782120" y="475893"/>
                    <a:pt x="732695" y="488892"/>
                  </a:cubicBezTo>
                  <a:lnTo>
                    <a:pt x="715766" y="492821"/>
                  </a:lnTo>
                  <a:lnTo>
                    <a:pt x="125680" y="492821"/>
                  </a:lnTo>
                  <a:cubicBezTo>
                    <a:pt x="56908" y="492821"/>
                    <a:pt x="1134" y="430548"/>
                    <a:pt x="1134" y="355276"/>
                  </a:cubicBezTo>
                  <a:cubicBezTo>
                    <a:pt x="1134" y="280004"/>
                    <a:pt x="56908" y="217730"/>
                    <a:pt x="125680" y="217730"/>
                  </a:cubicBezTo>
                  <a:cubicBezTo>
                    <a:pt x="130819" y="217730"/>
                    <a:pt x="134749" y="217730"/>
                    <a:pt x="139888" y="219091"/>
                  </a:cubicBezTo>
                  <a:cubicBezTo>
                    <a:pt x="160596" y="182815"/>
                    <a:pt x="195662" y="161956"/>
                    <a:pt x="234659" y="161956"/>
                  </a:cubicBezTo>
                  <a:cubicBezTo>
                    <a:pt x="245088" y="161956"/>
                    <a:pt x="255366" y="163317"/>
                    <a:pt x="265796" y="167095"/>
                  </a:cubicBezTo>
                  <a:cubicBezTo>
                    <a:pt x="265796" y="165735"/>
                    <a:pt x="265796" y="163165"/>
                    <a:pt x="265796" y="161956"/>
                  </a:cubicBezTo>
                  <a:cubicBezTo>
                    <a:pt x="265796" y="72476"/>
                    <a:pt x="330638" y="1134"/>
                    <a:pt x="411050" y="1134"/>
                  </a:cubicBezTo>
                  <a:cubicBezTo>
                    <a:pt x="466824" y="1134"/>
                    <a:pt x="518668" y="38770"/>
                    <a:pt x="542096" y="94544"/>
                  </a:cubicBezTo>
                  <a:cubicBezTo>
                    <a:pt x="562803" y="81545"/>
                    <a:pt x="586231" y="73836"/>
                    <a:pt x="610869" y="73836"/>
                  </a:cubicBezTo>
                  <a:cubicBezTo>
                    <a:pt x="688710" y="73836"/>
                    <a:pt x="750984" y="143969"/>
                    <a:pt x="750984" y="229520"/>
                  </a:cubicBezTo>
                  <a:cubicBezTo>
                    <a:pt x="752193" y="237380"/>
                    <a:pt x="750984" y="245088"/>
                    <a:pt x="749623" y="254157"/>
                  </a:cubicBezTo>
                  <a:close/>
                </a:path>
              </a:pathLst>
            </a:custGeom>
            <a:solidFill>
              <a:srgbClr val="006D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AB97500-96F4-4643-BA04-298C6B52FF69}"/>
              </a:ext>
            </a:extLst>
          </p:cNvPr>
          <p:cNvSpPr/>
          <p:nvPr/>
        </p:nvSpPr>
        <p:spPr>
          <a:xfrm>
            <a:off x="300589" y="121908"/>
            <a:ext cx="2002778" cy="664180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A106A8-4FD4-47F3-8FBA-66A745D197AC}"/>
              </a:ext>
            </a:extLst>
          </p:cNvPr>
          <p:cNvSpPr txBox="1"/>
          <p:nvPr/>
        </p:nvSpPr>
        <p:spPr>
          <a:xfrm rot="16200000">
            <a:off x="-1008862" y="4974783"/>
            <a:ext cx="305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6DD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sources</a:t>
            </a:r>
            <a:endParaRPr lang="en-SE" sz="2800" dirty="0">
              <a:solidFill>
                <a:srgbClr val="006DD6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7B0F94B-EF50-47FC-854A-59D5D8D9DA59}"/>
              </a:ext>
            </a:extLst>
          </p:cNvPr>
          <p:cNvGrpSpPr/>
          <p:nvPr/>
        </p:nvGrpSpPr>
        <p:grpSpPr>
          <a:xfrm>
            <a:off x="9860630" y="935829"/>
            <a:ext cx="2030781" cy="5013961"/>
            <a:chOff x="9860630" y="935829"/>
            <a:chExt cx="2030781" cy="501396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D1CBC5B-CEAD-40DB-9221-D053EDCA1819}"/>
                </a:ext>
              </a:extLst>
            </p:cNvPr>
            <p:cNvGrpSpPr/>
            <p:nvPr/>
          </p:nvGrpSpPr>
          <p:grpSpPr>
            <a:xfrm>
              <a:off x="10476944" y="1147576"/>
              <a:ext cx="993195" cy="4590463"/>
              <a:chOff x="10522405" y="892809"/>
              <a:chExt cx="993195" cy="4590463"/>
            </a:xfrm>
          </p:grpSpPr>
          <p:pic>
            <p:nvPicPr>
              <p:cNvPr id="24" name="Graphic 23">
                <a:extLst>
                  <a:ext uri="{FF2B5EF4-FFF2-40B4-BE49-F238E27FC236}">
                    <a16:creationId xmlns:a16="http://schemas.microsoft.com/office/drawing/2014/main" id="{CC28D867-2DB5-44C7-8446-75F41E0A3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578543" y="892809"/>
                <a:ext cx="880918" cy="880918"/>
              </a:xfrm>
              <a:prstGeom prst="rect">
                <a:avLst/>
              </a:prstGeom>
            </p:spPr>
          </p:pic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7517000-80E1-4479-81E6-76CB479F9F17}"/>
                  </a:ext>
                </a:extLst>
              </p:cNvPr>
              <p:cNvGrpSpPr/>
              <p:nvPr/>
            </p:nvGrpSpPr>
            <p:grpSpPr>
              <a:xfrm>
                <a:off x="10743111" y="4747561"/>
                <a:ext cx="551783" cy="735711"/>
                <a:chOff x="6861324" y="1084690"/>
                <a:chExt cx="450327" cy="600436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56C5C3E-9529-4445-B413-67D2D86EDE12}"/>
                    </a:ext>
                  </a:extLst>
                </p:cNvPr>
                <p:cNvSpPr/>
                <p:nvPr/>
              </p:nvSpPr>
              <p:spPr>
                <a:xfrm>
                  <a:off x="7057967" y="1360890"/>
                  <a:ext cx="60044" cy="75054"/>
                </a:xfrm>
                <a:custGeom>
                  <a:avLst/>
                  <a:gdLst>
                    <a:gd name="connsiteX0" fmla="*/ 50287 w 60043"/>
                    <a:gd name="connsiteY0" fmla="*/ 21766 h 75054"/>
                    <a:gd name="connsiteX1" fmla="*/ 44282 w 60043"/>
                    <a:gd name="connsiteY1" fmla="*/ 14260 h 75054"/>
                    <a:gd name="connsiteX2" fmla="*/ 35276 w 60043"/>
                    <a:gd name="connsiteY2" fmla="*/ 11258 h 75054"/>
                    <a:gd name="connsiteX3" fmla="*/ 24768 w 60043"/>
                    <a:gd name="connsiteY3" fmla="*/ 14260 h 75054"/>
                    <a:gd name="connsiteX4" fmla="*/ 17263 w 60043"/>
                    <a:gd name="connsiteY4" fmla="*/ 20265 h 75054"/>
                    <a:gd name="connsiteX5" fmla="*/ 12759 w 60043"/>
                    <a:gd name="connsiteY5" fmla="*/ 29271 h 75054"/>
                    <a:gd name="connsiteX6" fmla="*/ 11258 w 60043"/>
                    <a:gd name="connsiteY6" fmla="*/ 41280 h 75054"/>
                    <a:gd name="connsiteX7" fmla="*/ 12759 w 60043"/>
                    <a:gd name="connsiteY7" fmla="*/ 54790 h 75054"/>
                    <a:gd name="connsiteX8" fmla="*/ 17263 w 60043"/>
                    <a:gd name="connsiteY8" fmla="*/ 63796 h 75054"/>
                    <a:gd name="connsiteX9" fmla="*/ 24768 w 60043"/>
                    <a:gd name="connsiteY9" fmla="*/ 68300 h 75054"/>
                    <a:gd name="connsiteX10" fmla="*/ 33775 w 60043"/>
                    <a:gd name="connsiteY10" fmla="*/ 69801 h 75054"/>
                    <a:gd name="connsiteX11" fmla="*/ 41280 w 60043"/>
                    <a:gd name="connsiteY11" fmla="*/ 68300 h 75054"/>
                    <a:gd name="connsiteX12" fmla="*/ 48785 w 60043"/>
                    <a:gd name="connsiteY12" fmla="*/ 62295 h 75054"/>
                    <a:gd name="connsiteX13" fmla="*/ 53289 w 60043"/>
                    <a:gd name="connsiteY13" fmla="*/ 53289 h 75054"/>
                    <a:gd name="connsiteX14" fmla="*/ 54790 w 60043"/>
                    <a:gd name="connsiteY14" fmla="*/ 39779 h 75054"/>
                    <a:gd name="connsiteX15" fmla="*/ 53289 w 60043"/>
                    <a:gd name="connsiteY15" fmla="*/ 27770 h 75054"/>
                    <a:gd name="connsiteX16" fmla="*/ 50287 w 60043"/>
                    <a:gd name="connsiteY16" fmla="*/ 21766 h 75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0043" h="75054">
                      <a:moveTo>
                        <a:pt x="50287" y="21766"/>
                      </a:moveTo>
                      <a:cubicBezTo>
                        <a:pt x="48785" y="18764"/>
                        <a:pt x="45783" y="17263"/>
                        <a:pt x="44282" y="14260"/>
                      </a:cubicBezTo>
                      <a:cubicBezTo>
                        <a:pt x="41280" y="12759"/>
                        <a:pt x="38278" y="11258"/>
                        <a:pt x="35276" y="11258"/>
                      </a:cubicBezTo>
                      <a:cubicBezTo>
                        <a:pt x="30772" y="11258"/>
                        <a:pt x="27770" y="12759"/>
                        <a:pt x="24768" y="14260"/>
                      </a:cubicBezTo>
                      <a:cubicBezTo>
                        <a:pt x="21766" y="15761"/>
                        <a:pt x="20265" y="18764"/>
                        <a:pt x="17263" y="20265"/>
                      </a:cubicBezTo>
                      <a:cubicBezTo>
                        <a:pt x="15761" y="23267"/>
                        <a:pt x="14260" y="26269"/>
                        <a:pt x="12759" y="29271"/>
                      </a:cubicBezTo>
                      <a:cubicBezTo>
                        <a:pt x="11258" y="32273"/>
                        <a:pt x="11258" y="36777"/>
                        <a:pt x="11258" y="41280"/>
                      </a:cubicBezTo>
                      <a:cubicBezTo>
                        <a:pt x="11258" y="47284"/>
                        <a:pt x="11258" y="51788"/>
                        <a:pt x="12759" y="54790"/>
                      </a:cubicBezTo>
                      <a:cubicBezTo>
                        <a:pt x="14260" y="59293"/>
                        <a:pt x="15761" y="62295"/>
                        <a:pt x="17263" y="63796"/>
                      </a:cubicBezTo>
                      <a:cubicBezTo>
                        <a:pt x="18764" y="66798"/>
                        <a:pt x="21766" y="68300"/>
                        <a:pt x="24768" y="68300"/>
                      </a:cubicBezTo>
                      <a:cubicBezTo>
                        <a:pt x="27770" y="69801"/>
                        <a:pt x="30772" y="69801"/>
                        <a:pt x="33775" y="69801"/>
                      </a:cubicBezTo>
                      <a:cubicBezTo>
                        <a:pt x="36777" y="69801"/>
                        <a:pt x="39779" y="69801"/>
                        <a:pt x="41280" y="68300"/>
                      </a:cubicBezTo>
                      <a:cubicBezTo>
                        <a:pt x="44282" y="66798"/>
                        <a:pt x="45783" y="65297"/>
                        <a:pt x="48785" y="62295"/>
                      </a:cubicBezTo>
                      <a:cubicBezTo>
                        <a:pt x="50287" y="59293"/>
                        <a:pt x="51788" y="56291"/>
                        <a:pt x="53289" y="53289"/>
                      </a:cubicBezTo>
                      <a:cubicBezTo>
                        <a:pt x="54790" y="50287"/>
                        <a:pt x="54790" y="45783"/>
                        <a:pt x="54790" y="39779"/>
                      </a:cubicBezTo>
                      <a:cubicBezTo>
                        <a:pt x="54790" y="35276"/>
                        <a:pt x="54790" y="32273"/>
                        <a:pt x="53289" y="27770"/>
                      </a:cubicBezTo>
                      <a:cubicBezTo>
                        <a:pt x="53289" y="27770"/>
                        <a:pt x="51788" y="24768"/>
                        <a:pt x="50287" y="21766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15F5979A-BB18-4D02-82F7-DE8446C67A99}"/>
                    </a:ext>
                  </a:extLst>
                </p:cNvPr>
                <p:cNvSpPr/>
                <p:nvPr/>
              </p:nvSpPr>
              <p:spPr>
                <a:xfrm>
                  <a:off x="6861324" y="1084690"/>
                  <a:ext cx="450327" cy="600436"/>
                </a:xfrm>
                <a:custGeom>
                  <a:avLst/>
                  <a:gdLst>
                    <a:gd name="connsiteX0" fmla="*/ 227415 w 450326"/>
                    <a:gd name="connsiteY0" fmla="*/ 11258 h 600435"/>
                    <a:gd name="connsiteX1" fmla="*/ 11258 w 450326"/>
                    <a:gd name="connsiteY1" fmla="*/ 96820 h 600435"/>
                    <a:gd name="connsiteX2" fmla="*/ 11258 w 450326"/>
                    <a:gd name="connsiteY2" fmla="*/ 502114 h 600435"/>
                    <a:gd name="connsiteX3" fmla="*/ 227415 w 450326"/>
                    <a:gd name="connsiteY3" fmla="*/ 589177 h 600435"/>
                    <a:gd name="connsiteX4" fmla="*/ 443572 w 450326"/>
                    <a:gd name="connsiteY4" fmla="*/ 503615 h 600435"/>
                    <a:gd name="connsiteX5" fmla="*/ 443572 w 450326"/>
                    <a:gd name="connsiteY5" fmla="*/ 98321 h 600435"/>
                    <a:gd name="connsiteX6" fmla="*/ 227415 w 450326"/>
                    <a:gd name="connsiteY6" fmla="*/ 11258 h 600435"/>
                    <a:gd name="connsiteX7" fmla="*/ 162868 w 450326"/>
                    <a:gd name="connsiteY7" fmla="*/ 350504 h 600435"/>
                    <a:gd name="connsiteX8" fmla="*/ 159866 w 450326"/>
                    <a:gd name="connsiteY8" fmla="*/ 359511 h 600435"/>
                    <a:gd name="connsiteX9" fmla="*/ 153862 w 450326"/>
                    <a:gd name="connsiteY9" fmla="*/ 367016 h 600435"/>
                    <a:gd name="connsiteX10" fmla="*/ 144855 w 450326"/>
                    <a:gd name="connsiteY10" fmla="*/ 373021 h 600435"/>
                    <a:gd name="connsiteX11" fmla="*/ 131345 w 450326"/>
                    <a:gd name="connsiteY11" fmla="*/ 377524 h 600435"/>
                    <a:gd name="connsiteX12" fmla="*/ 113332 w 450326"/>
                    <a:gd name="connsiteY12" fmla="*/ 379025 h 600435"/>
                    <a:gd name="connsiteX13" fmla="*/ 102825 w 450326"/>
                    <a:gd name="connsiteY13" fmla="*/ 379025 h 600435"/>
                    <a:gd name="connsiteX14" fmla="*/ 93818 w 450326"/>
                    <a:gd name="connsiteY14" fmla="*/ 377524 h 600435"/>
                    <a:gd name="connsiteX15" fmla="*/ 86313 w 450326"/>
                    <a:gd name="connsiteY15" fmla="*/ 376023 h 600435"/>
                    <a:gd name="connsiteX16" fmla="*/ 80308 w 450326"/>
                    <a:gd name="connsiteY16" fmla="*/ 373021 h 600435"/>
                    <a:gd name="connsiteX17" fmla="*/ 80308 w 450326"/>
                    <a:gd name="connsiteY17" fmla="*/ 341498 h 600435"/>
                    <a:gd name="connsiteX18" fmla="*/ 87814 w 450326"/>
                    <a:gd name="connsiteY18" fmla="*/ 346001 h 600435"/>
                    <a:gd name="connsiteX19" fmla="*/ 95319 w 450326"/>
                    <a:gd name="connsiteY19" fmla="*/ 350504 h 600435"/>
                    <a:gd name="connsiteX20" fmla="*/ 104326 w 450326"/>
                    <a:gd name="connsiteY20" fmla="*/ 353506 h 600435"/>
                    <a:gd name="connsiteX21" fmla="*/ 113332 w 450326"/>
                    <a:gd name="connsiteY21" fmla="*/ 355008 h 600435"/>
                    <a:gd name="connsiteX22" fmla="*/ 119337 w 450326"/>
                    <a:gd name="connsiteY22" fmla="*/ 353506 h 600435"/>
                    <a:gd name="connsiteX23" fmla="*/ 122339 w 450326"/>
                    <a:gd name="connsiteY23" fmla="*/ 352005 h 600435"/>
                    <a:gd name="connsiteX24" fmla="*/ 123840 w 450326"/>
                    <a:gd name="connsiteY24" fmla="*/ 349003 h 600435"/>
                    <a:gd name="connsiteX25" fmla="*/ 123840 w 450326"/>
                    <a:gd name="connsiteY25" fmla="*/ 346001 h 600435"/>
                    <a:gd name="connsiteX26" fmla="*/ 122339 w 450326"/>
                    <a:gd name="connsiteY26" fmla="*/ 341498 h 600435"/>
                    <a:gd name="connsiteX27" fmla="*/ 119337 w 450326"/>
                    <a:gd name="connsiteY27" fmla="*/ 338496 h 600435"/>
                    <a:gd name="connsiteX28" fmla="*/ 113332 w 450326"/>
                    <a:gd name="connsiteY28" fmla="*/ 335493 h 600435"/>
                    <a:gd name="connsiteX29" fmla="*/ 105827 w 450326"/>
                    <a:gd name="connsiteY29" fmla="*/ 332491 h 600435"/>
                    <a:gd name="connsiteX30" fmla="*/ 92317 w 450326"/>
                    <a:gd name="connsiteY30" fmla="*/ 324986 h 600435"/>
                    <a:gd name="connsiteX31" fmla="*/ 83310 w 450326"/>
                    <a:gd name="connsiteY31" fmla="*/ 317480 h 600435"/>
                    <a:gd name="connsiteX32" fmla="*/ 78807 w 450326"/>
                    <a:gd name="connsiteY32" fmla="*/ 308474 h 600435"/>
                    <a:gd name="connsiteX33" fmla="*/ 77306 w 450326"/>
                    <a:gd name="connsiteY33" fmla="*/ 297966 h 600435"/>
                    <a:gd name="connsiteX34" fmla="*/ 80308 w 450326"/>
                    <a:gd name="connsiteY34" fmla="*/ 282955 h 600435"/>
                    <a:gd name="connsiteX35" fmla="*/ 89315 w 450326"/>
                    <a:gd name="connsiteY35" fmla="*/ 270947 h 600435"/>
                    <a:gd name="connsiteX36" fmla="*/ 104326 w 450326"/>
                    <a:gd name="connsiteY36" fmla="*/ 263441 h 600435"/>
                    <a:gd name="connsiteX37" fmla="*/ 123840 w 450326"/>
                    <a:gd name="connsiteY37" fmla="*/ 260439 h 600435"/>
                    <a:gd name="connsiteX38" fmla="*/ 134348 w 450326"/>
                    <a:gd name="connsiteY38" fmla="*/ 260439 h 600435"/>
                    <a:gd name="connsiteX39" fmla="*/ 143354 w 450326"/>
                    <a:gd name="connsiteY39" fmla="*/ 261940 h 600435"/>
                    <a:gd name="connsiteX40" fmla="*/ 150859 w 450326"/>
                    <a:gd name="connsiteY40" fmla="*/ 263441 h 600435"/>
                    <a:gd name="connsiteX41" fmla="*/ 156864 w 450326"/>
                    <a:gd name="connsiteY41" fmla="*/ 264942 h 600435"/>
                    <a:gd name="connsiteX42" fmla="*/ 156864 w 450326"/>
                    <a:gd name="connsiteY42" fmla="*/ 294964 h 600435"/>
                    <a:gd name="connsiteX43" fmla="*/ 150859 w 450326"/>
                    <a:gd name="connsiteY43" fmla="*/ 291962 h 600435"/>
                    <a:gd name="connsiteX44" fmla="*/ 143354 w 450326"/>
                    <a:gd name="connsiteY44" fmla="*/ 288960 h 600435"/>
                    <a:gd name="connsiteX45" fmla="*/ 135849 w 450326"/>
                    <a:gd name="connsiteY45" fmla="*/ 287459 h 600435"/>
                    <a:gd name="connsiteX46" fmla="*/ 126842 w 450326"/>
                    <a:gd name="connsiteY46" fmla="*/ 287459 h 600435"/>
                    <a:gd name="connsiteX47" fmla="*/ 117835 w 450326"/>
                    <a:gd name="connsiteY47" fmla="*/ 288960 h 600435"/>
                    <a:gd name="connsiteX48" fmla="*/ 114833 w 450326"/>
                    <a:gd name="connsiteY48" fmla="*/ 294964 h 600435"/>
                    <a:gd name="connsiteX49" fmla="*/ 116334 w 450326"/>
                    <a:gd name="connsiteY49" fmla="*/ 297966 h 600435"/>
                    <a:gd name="connsiteX50" fmla="*/ 119337 w 450326"/>
                    <a:gd name="connsiteY50" fmla="*/ 300968 h 600435"/>
                    <a:gd name="connsiteX51" fmla="*/ 123840 w 450326"/>
                    <a:gd name="connsiteY51" fmla="*/ 303971 h 600435"/>
                    <a:gd name="connsiteX52" fmla="*/ 131345 w 450326"/>
                    <a:gd name="connsiteY52" fmla="*/ 306973 h 600435"/>
                    <a:gd name="connsiteX53" fmla="*/ 144855 w 450326"/>
                    <a:gd name="connsiteY53" fmla="*/ 312977 h 600435"/>
                    <a:gd name="connsiteX54" fmla="*/ 155363 w 450326"/>
                    <a:gd name="connsiteY54" fmla="*/ 320482 h 600435"/>
                    <a:gd name="connsiteX55" fmla="*/ 162868 w 450326"/>
                    <a:gd name="connsiteY55" fmla="*/ 329489 h 600435"/>
                    <a:gd name="connsiteX56" fmla="*/ 165870 w 450326"/>
                    <a:gd name="connsiteY56" fmla="*/ 342999 h 600435"/>
                    <a:gd name="connsiteX57" fmla="*/ 162868 w 450326"/>
                    <a:gd name="connsiteY57" fmla="*/ 350504 h 600435"/>
                    <a:gd name="connsiteX58" fmla="*/ 251432 w 450326"/>
                    <a:gd name="connsiteY58" fmla="*/ 407546 h 600435"/>
                    <a:gd name="connsiteX59" fmla="*/ 225914 w 450326"/>
                    <a:gd name="connsiteY59" fmla="*/ 380526 h 600435"/>
                    <a:gd name="connsiteX60" fmla="*/ 204899 w 450326"/>
                    <a:gd name="connsiteY60" fmla="*/ 376023 h 600435"/>
                    <a:gd name="connsiteX61" fmla="*/ 188387 w 450326"/>
                    <a:gd name="connsiteY61" fmla="*/ 364014 h 600435"/>
                    <a:gd name="connsiteX62" fmla="*/ 176378 w 450326"/>
                    <a:gd name="connsiteY62" fmla="*/ 346001 h 600435"/>
                    <a:gd name="connsiteX63" fmla="*/ 171875 w 450326"/>
                    <a:gd name="connsiteY63" fmla="*/ 321984 h 600435"/>
                    <a:gd name="connsiteX64" fmla="*/ 176378 w 450326"/>
                    <a:gd name="connsiteY64" fmla="*/ 296465 h 600435"/>
                    <a:gd name="connsiteX65" fmla="*/ 188387 w 450326"/>
                    <a:gd name="connsiteY65" fmla="*/ 276951 h 600435"/>
                    <a:gd name="connsiteX66" fmla="*/ 206400 w 450326"/>
                    <a:gd name="connsiteY66" fmla="*/ 264942 h 600435"/>
                    <a:gd name="connsiteX67" fmla="*/ 230417 w 450326"/>
                    <a:gd name="connsiteY67" fmla="*/ 260439 h 600435"/>
                    <a:gd name="connsiteX68" fmla="*/ 252933 w 450326"/>
                    <a:gd name="connsiteY68" fmla="*/ 264942 h 600435"/>
                    <a:gd name="connsiteX69" fmla="*/ 270947 w 450326"/>
                    <a:gd name="connsiteY69" fmla="*/ 276951 h 600435"/>
                    <a:gd name="connsiteX70" fmla="*/ 282955 w 450326"/>
                    <a:gd name="connsiteY70" fmla="*/ 294964 h 600435"/>
                    <a:gd name="connsiteX71" fmla="*/ 287459 w 450326"/>
                    <a:gd name="connsiteY71" fmla="*/ 320482 h 600435"/>
                    <a:gd name="connsiteX72" fmla="*/ 284456 w 450326"/>
                    <a:gd name="connsiteY72" fmla="*/ 338496 h 600435"/>
                    <a:gd name="connsiteX73" fmla="*/ 276951 w 450326"/>
                    <a:gd name="connsiteY73" fmla="*/ 353506 h 600435"/>
                    <a:gd name="connsiteX74" fmla="*/ 266443 w 450326"/>
                    <a:gd name="connsiteY74" fmla="*/ 365515 h 600435"/>
                    <a:gd name="connsiteX75" fmla="*/ 252933 w 450326"/>
                    <a:gd name="connsiteY75" fmla="*/ 374522 h 600435"/>
                    <a:gd name="connsiteX76" fmla="*/ 291962 w 450326"/>
                    <a:gd name="connsiteY76" fmla="*/ 407546 h 600435"/>
                    <a:gd name="connsiteX77" fmla="*/ 251432 w 450326"/>
                    <a:gd name="connsiteY77" fmla="*/ 407546 h 600435"/>
                    <a:gd name="connsiteX78" fmla="*/ 380526 w 450326"/>
                    <a:gd name="connsiteY78" fmla="*/ 377524 h 600435"/>
                    <a:gd name="connsiteX79" fmla="*/ 305472 w 450326"/>
                    <a:gd name="connsiteY79" fmla="*/ 377524 h 600435"/>
                    <a:gd name="connsiteX80" fmla="*/ 305472 w 450326"/>
                    <a:gd name="connsiteY80" fmla="*/ 261940 h 600435"/>
                    <a:gd name="connsiteX81" fmla="*/ 339997 w 450326"/>
                    <a:gd name="connsiteY81" fmla="*/ 261940 h 600435"/>
                    <a:gd name="connsiteX82" fmla="*/ 339997 w 450326"/>
                    <a:gd name="connsiteY82" fmla="*/ 350504 h 600435"/>
                    <a:gd name="connsiteX83" fmla="*/ 380526 w 450326"/>
                    <a:gd name="connsiteY83" fmla="*/ 350504 h 600435"/>
                    <a:gd name="connsiteX84" fmla="*/ 380526 w 450326"/>
                    <a:gd name="connsiteY84" fmla="*/ 377524 h 600435"/>
                    <a:gd name="connsiteX85" fmla="*/ 227415 w 450326"/>
                    <a:gd name="connsiteY85" fmla="*/ 137350 h 600435"/>
                    <a:gd name="connsiteX86" fmla="*/ 72803 w 450326"/>
                    <a:gd name="connsiteY86" fmla="*/ 90816 h 600435"/>
                    <a:gd name="connsiteX87" fmla="*/ 227415 w 450326"/>
                    <a:gd name="connsiteY87" fmla="*/ 44282 h 600435"/>
                    <a:gd name="connsiteX88" fmla="*/ 382027 w 450326"/>
                    <a:gd name="connsiteY88" fmla="*/ 90816 h 600435"/>
                    <a:gd name="connsiteX89" fmla="*/ 227415 w 450326"/>
                    <a:gd name="connsiteY89" fmla="*/ 137350 h 600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450326" h="600435">
                      <a:moveTo>
                        <a:pt x="227415" y="11258"/>
                      </a:moveTo>
                      <a:cubicBezTo>
                        <a:pt x="107328" y="11258"/>
                        <a:pt x="11258" y="51788"/>
                        <a:pt x="11258" y="96820"/>
                      </a:cubicBezTo>
                      <a:lnTo>
                        <a:pt x="11258" y="502114"/>
                      </a:lnTo>
                      <a:cubicBezTo>
                        <a:pt x="11258" y="547147"/>
                        <a:pt x="108829" y="589177"/>
                        <a:pt x="227415" y="589177"/>
                      </a:cubicBezTo>
                      <a:cubicBezTo>
                        <a:pt x="347502" y="589177"/>
                        <a:pt x="443572" y="548648"/>
                        <a:pt x="443572" y="503615"/>
                      </a:cubicBezTo>
                      <a:lnTo>
                        <a:pt x="443572" y="98321"/>
                      </a:lnTo>
                      <a:cubicBezTo>
                        <a:pt x="445073" y="53289"/>
                        <a:pt x="347502" y="11258"/>
                        <a:pt x="227415" y="11258"/>
                      </a:cubicBezTo>
                      <a:close/>
                      <a:moveTo>
                        <a:pt x="162868" y="350504"/>
                      </a:moveTo>
                      <a:cubicBezTo>
                        <a:pt x="162868" y="353506"/>
                        <a:pt x="161367" y="356509"/>
                        <a:pt x="159866" y="359511"/>
                      </a:cubicBezTo>
                      <a:cubicBezTo>
                        <a:pt x="158365" y="362513"/>
                        <a:pt x="156864" y="365515"/>
                        <a:pt x="153862" y="367016"/>
                      </a:cubicBezTo>
                      <a:cubicBezTo>
                        <a:pt x="150859" y="370018"/>
                        <a:pt x="147857" y="371520"/>
                        <a:pt x="144855" y="373021"/>
                      </a:cubicBezTo>
                      <a:cubicBezTo>
                        <a:pt x="141853" y="374522"/>
                        <a:pt x="137350" y="376023"/>
                        <a:pt x="131345" y="377524"/>
                      </a:cubicBezTo>
                      <a:cubicBezTo>
                        <a:pt x="126842" y="379025"/>
                        <a:pt x="120838" y="379025"/>
                        <a:pt x="113332" y="379025"/>
                      </a:cubicBezTo>
                      <a:cubicBezTo>
                        <a:pt x="110330" y="379025"/>
                        <a:pt x="105827" y="379025"/>
                        <a:pt x="102825" y="379025"/>
                      </a:cubicBezTo>
                      <a:cubicBezTo>
                        <a:pt x="99822" y="379025"/>
                        <a:pt x="96820" y="379025"/>
                        <a:pt x="93818" y="377524"/>
                      </a:cubicBezTo>
                      <a:cubicBezTo>
                        <a:pt x="90816" y="377524"/>
                        <a:pt x="87814" y="376023"/>
                        <a:pt x="86313" y="376023"/>
                      </a:cubicBezTo>
                      <a:cubicBezTo>
                        <a:pt x="83310" y="376023"/>
                        <a:pt x="81809" y="374522"/>
                        <a:pt x="80308" y="373021"/>
                      </a:cubicBezTo>
                      <a:lnTo>
                        <a:pt x="80308" y="341498"/>
                      </a:lnTo>
                      <a:cubicBezTo>
                        <a:pt x="81809" y="342999"/>
                        <a:pt x="84812" y="344500"/>
                        <a:pt x="87814" y="346001"/>
                      </a:cubicBezTo>
                      <a:cubicBezTo>
                        <a:pt x="90816" y="347502"/>
                        <a:pt x="92317" y="349003"/>
                        <a:pt x="95319" y="350504"/>
                      </a:cubicBezTo>
                      <a:cubicBezTo>
                        <a:pt x="98321" y="352005"/>
                        <a:pt x="101323" y="352005"/>
                        <a:pt x="104326" y="353506"/>
                      </a:cubicBezTo>
                      <a:cubicBezTo>
                        <a:pt x="107328" y="355008"/>
                        <a:pt x="110330" y="355008"/>
                        <a:pt x="113332" y="355008"/>
                      </a:cubicBezTo>
                      <a:cubicBezTo>
                        <a:pt x="116334" y="355008"/>
                        <a:pt x="117835" y="355008"/>
                        <a:pt x="119337" y="353506"/>
                      </a:cubicBezTo>
                      <a:cubicBezTo>
                        <a:pt x="120838" y="353506"/>
                        <a:pt x="122339" y="352005"/>
                        <a:pt x="122339" y="352005"/>
                      </a:cubicBezTo>
                      <a:cubicBezTo>
                        <a:pt x="123840" y="352005"/>
                        <a:pt x="123840" y="350504"/>
                        <a:pt x="123840" y="349003"/>
                      </a:cubicBezTo>
                      <a:cubicBezTo>
                        <a:pt x="123840" y="347502"/>
                        <a:pt x="123840" y="347502"/>
                        <a:pt x="123840" y="346001"/>
                      </a:cubicBezTo>
                      <a:cubicBezTo>
                        <a:pt x="123840" y="344500"/>
                        <a:pt x="123840" y="342999"/>
                        <a:pt x="122339" y="341498"/>
                      </a:cubicBezTo>
                      <a:cubicBezTo>
                        <a:pt x="120838" y="339997"/>
                        <a:pt x="120838" y="338496"/>
                        <a:pt x="119337" y="338496"/>
                      </a:cubicBezTo>
                      <a:cubicBezTo>
                        <a:pt x="117835" y="336994"/>
                        <a:pt x="116334" y="336994"/>
                        <a:pt x="113332" y="335493"/>
                      </a:cubicBezTo>
                      <a:cubicBezTo>
                        <a:pt x="110330" y="333992"/>
                        <a:pt x="108829" y="333992"/>
                        <a:pt x="105827" y="332491"/>
                      </a:cubicBezTo>
                      <a:cubicBezTo>
                        <a:pt x="101323" y="330990"/>
                        <a:pt x="96820" y="327988"/>
                        <a:pt x="92317" y="324986"/>
                      </a:cubicBezTo>
                      <a:cubicBezTo>
                        <a:pt x="89315" y="321984"/>
                        <a:pt x="86313" y="320482"/>
                        <a:pt x="83310" y="317480"/>
                      </a:cubicBezTo>
                      <a:cubicBezTo>
                        <a:pt x="80308" y="314478"/>
                        <a:pt x="78807" y="311476"/>
                        <a:pt x="78807" y="308474"/>
                      </a:cubicBezTo>
                      <a:cubicBezTo>
                        <a:pt x="77306" y="305472"/>
                        <a:pt x="77306" y="300968"/>
                        <a:pt x="77306" y="297966"/>
                      </a:cubicBezTo>
                      <a:cubicBezTo>
                        <a:pt x="77306" y="291962"/>
                        <a:pt x="78807" y="287459"/>
                        <a:pt x="80308" y="282955"/>
                      </a:cubicBezTo>
                      <a:cubicBezTo>
                        <a:pt x="83310" y="278452"/>
                        <a:pt x="86313" y="273949"/>
                        <a:pt x="89315" y="270947"/>
                      </a:cubicBezTo>
                      <a:cubicBezTo>
                        <a:pt x="93818" y="267944"/>
                        <a:pt x="98321" y="264942"/>
                        <a:pt x="104326" y="263441"/>
                      </a:cubicBezTo>
                      <a:cubicBezTo>
                        <a:pt x="110330" y="261940"/>
                        <a:pt x="116334" y="260439"/>
                        <a:pt x="123840" y="260439"/>
                      </a:cubicBezTo>
                      <a:cubicBezTo>
                        <a:pt x="128343" y="260439"/>
                        <a:pt x="131345" y="260439"/>
                        <a:pt x="134348" y="260439"/>
                      </a:cubicBezTo>
                      <a:cubicBezTo>
                        <a:pt x="137350" y="260439"/>
                        <a:pt x="140352" y="260439"/>
                        <a:pt x="143354" y="261940"/>
                      </a:cubicBezTo>
                      <a:cubicBezTo>
                        <a:pt x="146356" y="261940"/>
                        <a:pt x="147857" y="263441"/>
                        <a:pt x="150859" y="263441"/>
                      </a:cubicBezTo>
                      <a:cubicBezTo>
                        <a:pt x="153862" y="263441"/>
                        <a:pt x="155363" y="264942"/>
                        <a:pt x="156864" y="264942"/>
                      </a:cubicBezTo>
                      <a:lnTo>
                        <a:pt x="156864" y="294964"/>
                      </a:lnTo>
                      <a:cubicBezTo>
                        <a:pt x="155363" y="293463"/>
                        <a:pt x="153862" y="293463"/>
                        <a:pt x="150859" y="291962"/>
                      </a:cubicBezTo>
                      <a:cubicBezTo>
                        <a:pt x="149358" y="290461"/>
                        <a:pt x="146356" y="290461"/>
                        <a:pt x="143354" y="288960"/>
                      </a:cubicBezTo>
                      <a:cubicBezTo>
                        <a:pt x="140352" y="287459"/>
                        <a:pt x="138851" y="287459"/>
                        <a:pt x="135849" y="287459"/>
                      </a:cubicBezTo>
                      <a:cubicBezTo>
                        <a:pt x="132846" y="287459"/>
                        <a:pt x="129844" y="287459"/>
                        <a:pt x="126842" y="287459"/>
                      </a:cubicBezTo>
                      <a:cubicBezTo>
                        <a:pt x="122339" y="287459"/>
                        <a:pt x="119337" y="287459"/>
                        <a:pt x="117835" y="288960"/>
                      </a:cubicBezTo>
                      <a:cubicBezTo>
                        <a:pt x="114833" y="290461"/>
                        <a:pt x="114833" y="291962"/>
                        <a:pt x="114833" y="294964"/>
                      </a:cubicBezTo>
                      <a:cubicBezTo>
                        <a:pt x="114833" y="296465"/>
                        <a:pt x="114833" y="297966"/>
                        <a:pt x="116334" y="297966"/>
                      </a:cubicBezTo>
                      <a:cubicBezTo>
                        <a:pt x="116334" y="299467"/>
                        <a:pt x="117835" y="299467"/>
                        <a:pt x="119337" y="300968"/>
                      </a:cubicBezTo>
                      <a:cubicBezTo>
                        <a:pt x="120838" y="302469"/>
                        <a:pt x="122339" y="302469"/>
                        <a:pt x="123840" y="303971"/>
                      </a:cubicBezTo>
                      <a:cubicBezTo>
                        <a:pt x="125341" y="305472"/>
                        <a:pt x="128343" y="305472"/>
                        <a:pt x="131345" y="306973"/>
                      </a:cubicBezTo>
                      <a:cubicBezTo>
                        <a:pt x="135849" y="308474"/>
                        <a:pt x="140352" y="311476"/>
                        <a:pt x="144855" y="312977"/>
                      </a:cubicBezTo>
                      <a:cubicBezTo>
                        <a:pt x="149358" y="315979"/>
                        <a:pt x="152361" y="317480"/>
                        <a:pt x="155363" y="320482"/>
                      </a:cubicBezTo>
                      <a:cubicBezTo>
                        <a:pt x="158365" y="323485"/>
                        <a:pt x="159866" y="326487"/>
                        <a:pt x="162868" y="329489"/>
                      </a:cubicBezTo>
                      <a:cubicBezTo>
                        <a:pt x="164369" y="332491"/>
                        <a:pt x="165870" y="336994"/>
                        <a:pt x="165870" y="342999"/>
                      </a:cubicBezTo>
                      <a:cubicBezTo>
                        <a:pt x="164369" y="344500"/>
                        <a:pt x="162868" y="347502"/>
                        <a:pt x="162868" y="350504"/>
                      </a:cubicBezTo>
                      <a:close/>
                      <a:moveTo>
                        <a:pt x="251432" y="407546"/>
                      </a:moveTo>
                      <a:lnTo>
                        <a:pt x="225914" y="380526"/>
                      </a:lnTo>
                      <a:cubicBezTo>
                        <a:pt x="218408" y="380526"/>
                        <a:pt x="210903" y="377524"/>
                        <a:pt x="204899" y="376023"/>
                      </a:cubicBezTo>
                      <a:cubicBezTo>
                        <a:pt x="198894" y="373021"/>
                        <a:pt x="192890" y="368517"/>
                        <a:pt x="188387" y="364014"/>
                      </a:cubicBezTo>
                      <a:cubicBezTo>
                        <a:pt x="183883" y="359511"/>
                        <a:pt x="179380" y="353506"/>
                        <a:pt x="176378" y="346001"/>
                      </a:cubicBezTo>
                      <a:cubicBezTo>
                        <a:pt x="173376" y="338496"/>
                        <a:pt x="171875" y="330990"/>
                        <a:pt x="171875" y="321984"/>
                      </a:cubicBezTo>
                      <a:cubicBezTo>
                        <a:pt x="171875" y="312977"/>
                        <a:pt x="173376" y="303971"/>
                        <a:pt x="176378" y="296465"/>
                      </a:cubicBezTo>
                      <a:cubicBezTo>
                        <a:pt x="179380" y="288960"/>
                        <a:pt x="183883" y="282955"/>
                        <a:pt x="188387" y="276951"/>
                      </a:cubicBezTo>
                      <a:cubicBezTo>
                        <a:pt x="192890" y="270947"/>
                        <a:pt x="200395" y="267944"/>
                        <a:pt x="206400" y="264942"/>
                      </a:cubicBezTo>
                      <a:cubicBezTo>
                        <a:pt x="213905" y="261940"/>
                        <a:pt x="221411" y="260439"/>
                        <a:pt x="230417" y="260439"/>
                      </a:cubicBezTo>
                      <a:cubicBezTo>
                        <a:pt x="239424" y="260439"/>
                        <a:pt x="246929" y="261940"/>
                        <a:pt x="252933" y="264942"/>
                      </a:cubicBezTo>
                      <a:cubicBezTo>
                        <a:pt x="260439" y="267944"/>
                        <a:pt x="266443" y="272448"/>
                        <a:pt x="270947" y="276951"/>
                      </a:cubicBezTo>
                      <a:cubicBezTo>
                        <a:pt x="275450" y="281454"/>
                        <a:pt x="279953" y="288960"/>
                        <a:pt x="282955" y="294964"/>
                      </a:cubicBezTo>
                      <a:cubicBezTo>
                        <a:pt x="285957" y="302469"/>
                        <a:pt x="287459" y="309975"/>
                        <a:pt x="287459" y="320482"/>
                      </a:cubicBezTo>
                      <a:cubicBezTo>
                        <a:pt x="287459" y="326487"/>
                        <a:pt x="287459" y="333992"/>
                        <a:pt x="284456" y="338496"/>
                      </a:cubicBezTo>
                      <a:cubicBezTo>
                        <a:pt x="282955" y="344500"/>
                        <a:pt x="279953" y="349003"/>
                        <a:pt x="276951" y="353506"/>
                      </a:cubicBezTo>
                      <a:cubicBezTo>
                        <a:pt x="273949" y="358010"/>
                        <a:pt x="270947" y="362513"/>
                        <a:pt x="266443" y="365515"/>
                      </a:cubicBezTo>
                      <a:cubicBezTo>
                        <a:pt x="261940" y="368517"/>
                        <a:pt x="258938" y="371520"/>
                        <a:pt x="252933" y="374522"/>
                      </a:cubicBezTo>
                      <a:lnTo>
                        <a:pt x="291962" y="407546"/>
                      </a:lnTo>
                      <a:lnTo>
                        <a:pt x="251432" y="407546"/>
                      </a:lnTo>
                      <a:close/>
                      <a:moveTo>
                        <a:pt x="380526" y="377524"/>
                      </a:moveTo>
                      <a:lnTo>
                        <a:pt x="305472" y="377524"/>
                      </a:lnTo>
                      <a:lnTo>
                        <a:pt x="305472" y="261940"/>
                      </a:lnTo>
                      <a:lnTo>
                        <a:pt x="339997" y="261940"/>
                      </a:lnTo>
                      <a:lnTo>
                        <a:pt x="339997" y="350504"/>
                      </a:lnTo>
                      <a:lnTo>
                        <a:pt x="380526" y="350504"/>
                      </a:lnTo>
                      <a:lnTo>
                        <a:pt x="380526" y="377524"/>
                      </a:lnTo>
                      <a:close/>
                      <a:moveTo>
                        <a:pt x="227415" y="137350"/>
                      </a:moveTo>
                      <a:cubicBezTo>
                        <a:pt x="141853" y="137350"/>
                        <a:pt x="72803" y="116334"/>
                        <a:pt x="72803" y="90816"/>
                      </a:cubicBezTo>
                      <a:cubicBezTo>
                        <a:pt x="72803" y="65297"/>
                        <a:pt x="141853" y="44282"/>
                        <a:pt x="227415" y="44282"/>
                      </a:cubicBezTo>
                      <a:cubicBezTo>
                        <a:pt x="312977" y="44282"/>
                        <a:pt x="382027" y="65297"/>
                        <a:pt x="382027" y="90816"/>
                      </a:cubicBezTo>
                      <a:cubicBezTo>
                        <a:pt x="382027" y="116334"/>
                        <a:pt x="312977" y="137350"/>
                        <a:pt x="227415" y="13735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01693A7-D236-4581-A091-30038DE8ED40}"/>
                  </a:ext>
                </a:extLst>
              </p:cNvPr>
              <p:cNvGrpSpPr/>
              <p:nvPr/>
            </p:nvGrpSpPr>
            <p:grpSpPr>
              <a:xfrm>
                <a:off x="10522405" y="2290479"/>
                <a:ext cx="993195" cy="728342"/>
                <a:chOff x="4709174" y="1109097"/>
                <a:chExt cx="810576" cy="594422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0BB4E095-FF07-4A31-A190-6ED5F14715F1}"/>
                    </a:ext>
                  </a:extLst>
                </p:cNvPr>
                <p:cNvSpPr/>
                <p:nvPr/>
              </p:nvSpPr>
              <p:spPr>
                <a:xfrm>
                  <a:off x="5133364" y="1551152"/>
                  <a:ext cx="108077" cy="135096"/>
                </a:xfrm>
                <a:custGeom>
                  <a:avLst/>
                  <a:gdLst>
                    <a:gd name="connsiteX0" fmla="*/ 91234 w 108076"/>
                    <a:gd name="connsiteY0" fmla="*/ 45257 h 135095"/>
                    <a:gd name="connsiteX1" fmla="*/ 73672 w 108076"/>
                    <a:gd name="connsiteY1" fmla="*/ 10132 h 135095"/>
                    <a:gd name="connsiteX2" fmla="*/ 48004 w 108076"/>
                    <a:gd name="connsiteY2" fmla="*/ 77680 h 135095"/>
                    <a:gd name="connsiteX3" fmla="*/ 10177 w 108076"/>
                    <a:gd name="connsiteY3" fmla="*/ 116858 h 135095"/>
                    <a:gd name="connsiteX4" fmla="*/ 20985 w 108076"/>
                    <a:gd name="connsiteY4" fmla="*/ 129017 h 135095"/>
                    <a:gd name="connsiteX5" fmla="*/ 84480 w 108076"/>
                    <a:gd name="connsiteY5" fmla="*/ 129017 h 135095"/>
                    <a:gd name="connsiteX6" fmla="*/ 100691 w 108076"/>
                    <a:gd name="connsiteY6" fmla="*/ 111454 h 135095"/>
                    <a:gd name="connsiteX7" fmla="*/ 92585 w 108076"/>
                    <a:gd name="connsiteY7" fmla="*/ 91190 h 135095"/>
                    <a:gd name="connsiteX8" fmla="*/ 91234 w 108076"/>
                    <a:gd name="connsiteY8" fmla="*/ 45257 h 135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8076" h="135095">
                      <a:moveTo>
                        <a:pt x="91234" y="45257"/>
                      </a:moveTo>
                      <a:cubicBezTo>
                        <a:pt x="87182" y="33098"/>
                        <a:pt x="73672" y="10132"/>
                        <a:pt x="73672" y="10132"/>
                      </a:cubicBezTo>
                      <a:cubicBezTo>
                        <a:pt x="73672" y="10132"/>
                        <a:pt x="70970" y="43906"/>
                        <a:pt x="48004" y="77680"/>
                      </a:cubicBezTo>
                      <a:cubicBezTo>
                        <a:pt x="25037" y="111454"/>
                        <a:pt x="10177" y="116858"/>
                        <a:pt x="10177" y="116858"/>
                      </a:cubicBezTo>
                      <a:cubicBezTo>
                        <a:pt x="10177" y="116858"/>
                        <a:pt x="8826" y="127666"/>
                        <a:pt x="20985" y="129017"/>
                      </a:cubicBezTo>
                      <a:cubicBezTo>
                        <a:pt x="25037" y="129017"/>
                        <a:pt x="76374" y="129017"/>
                        <a:pt x="84480" y="129017"/>
                      </a:cubicBezTo>
                      <a:cubicBezTo>
                        <a:pt x="93936" y="129017"/>
                        <a:pt x="100691" y="120911"/>
                        <a:pt x="100691" y="111454"/>
                      </a:cubicBezTo>
                      <a:cubicBezTo>
                        <a:pt x="100691" y="101997"/>
                        <a:pt x="92585" y="91190"/>
                        <a:pt x="92585" y="91190"/>
                      </a:cubicBezTo>
                      <a:cubicBezTo>
                        <a:pt x="92585" y="91190"/>
                        <a:pt x="95287" y="57416"/>
                        <a:pt x="91234" y="45257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FDC18869-2882-4352-A427-21E4F622BBF8}"/>
                    </a:ext>
                  </a:extLst>
                </p:cNvPr>
                <p:cNvSpPr/>
                <p:nvPr/>
              </p:nvSpPr>
              <p:spPr>
                <a:xfrm>
                  <a:off x="4724124" y="1507922"/>
                  <a:ext cx="94567" cy="121586"/>
                </a:xfrm>
                <a:custGeom>
                  <a:avLst/>
                  <a:gdLst>
                    <a:gd name="connsiteX0" fmla="*/ 47904 w 94567"/>
                    <a:gd name="connsiteY0" fmla="*/ 10132 h 121586"/>
                    <a:gd name="connsiteX1" fmla="*/ 47904 w 94567"/>
                    <a:gd name="connsiteY1" fmla="*/ 10132 h 121586"/>
                    <a:gd name="connsiteX2" fmla="*/ 16832 w 94567"/>
                    <a:gd name="connsiteY2" fmla="*/ 47959 h 121586"/>
                    <a:gd name="connsiteX3" fmla="*/ 12779 w 94567"/>
                    <a:gd name="connsiteY3" fmla="*/ 74978 h 121586"/>
                    <a:gd name="connsiteX4" fmla="*/ 74923 w 94567"/>
                    <a:gd name="connsiteY4" fmla="*/ 122262 h 121586"/>
                    <a:gd name="connsiteX5" fmla="*/ 92486 w 94567"/>
                    <a:gd name="connsiteY5" fmla="*/ 104699 h 121586"/>
                    <a:gd name="connsiteX6" fmla="*/ 70870 w 94567"/>
                    <a:gd name="connsiteY6" fmla="*/ 68223 h 121586"/>
                    <a:gd name="connsiteX7" fmla="*/ 47904 w 94567"/>
                    <a:gd name="connsiteY7" fmla="*/ 10132 h 12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4567" h="121586">
                      <a:moveTo>
                        <a:pt x="47904" y="10132"/>
                      </a:moveTo>
                      <a:cubicBezTo>
                        <a:pt x="47904" y="10132"/>
                        <a:pt x="47904" y="10132"/>
                        <a:pt x="47904" y="10132"/>
                      </a:cubicBezTo>
                      <a:cubicBezTo>
                        <a:pt x="47904" y="10132"/>
                        <a:pt x="28990" y="31748"/>
                        <a:pt x="16832" y="47959"/>
                      </a:cubicBezTo>
                      <a:cubicBezTo>
                        <a:pt x="4673" y="64171"/>
                        <a:pt x="12779" y="74978"/>
                        <a:pt x="12779" y="74978"/>
                      </a:cubicBezTo>
                      <a:cubicBezTo>
                        <a:pt x="12779" y="74978"/>
                        <a:pt x="46553" y="130367"/>
                        <a:pt x="74923" y="122262"/>
                      </a:cubicBezTo>
                      <a:cubicBezTo>
                        <a:pt x="84380" y="119560"/>
                        <a:pt x="92486" y="104699"/>
                        <a:pt x="92486" y="104699"/>
                      </a:cubicBezTo>
                      <a:cubicBezTo>
                        <a:pt x="92486" y="104699"/>
                        <a:pt x="80327" y="88488"/>
                        <a:pt x="70870" y="68223"/>
                      </a:cubicBezTo>
                      <a:cubicBezTo>
                        <a:pt x="58712" y="46608"/>
                        <a:pt x="49255" y="15536"/>
                        <a:pt x="47904" y="10132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FD54F019-FB27-4C03-8986-2C0913886521}"/>
                    </a:ext>
                  </a:extLst>
                </p:cNvPr>
                <p:cNvSpPr/>
                <p:nvPr/>
              </p:nvSpPr>
              <p:spPr>
                <a:xfrm>
                  <a:off x="4709174" y="1109097"/>
                  <a:ext cx="810576" cy="594422"/>
                </a:xfrm>
                <a:custGeom>
                  <a:avLst/>
                  <a:gdLst>
                    <a:gd name="connsiteX0" fmla="*/ 812635 w 810575"/>
                    <a:gd name="connsiteY0" fmla="*/ 167135 h 594422"/>
                    <a:gd name="connsiteX1" fmla="*/ 770756 w 810575"/>
                    <a:gd name="connsiteY1" fmla="*/ 32039 h 594422"/>
                    <a:gd name="connsiteX2" fmla="*/ 743737 w 810575"/>
                    <a:gd name="connsiteY2" fmla="*/ 59058 h 594422"/>
                    <a:gd name="connsiteX3" fmla="*/ 707261 w 810575"/>
                    <a:gd name="connsiteY3" fmla="*/ 77971 h 594422"/>
                    <a:gd name="connsiteX4" fmla="*/ 714016 w 810575"/>
                    <a:gd name="connsiteY4" fmla="*/ 175240 h 594422"/>
                    <a:gd name="connsiteX5" fmla="*/ 673487 w 810575"/>
                    <a:gd name="connsiteY5" fmla="*/ 254947 h 594422"/>
                    <a:gd name="connsiteX6" fmla="*/ 693751 w 810575"/>
                    <a:gd name="connsiteY6" fmla="*/ 211716 h 594422"/>
                    <a:gd name="connsiteX7" fmla="*/ 682943 w 810575"/>
                    <a:gd name="connsiteY7" fmla="*/ 191452 h 594422"/>
                    <a:gd name="connsiteX8" fmla="*/ 645117 w 810575"/>
                    <a:gd name="connsiteY8" fmla="*/ 211716 h 594422"/>
                    <a:gd name="connsiteX9" fmla="*/ 664030 w 810575"/>
                    <a:gd name="connsiteY9" fmla="*/ 177942 h 594422"/>
                    <a:gd name="connsiteX10" fmla="*/ 624852 w 810575"/>
                    <a:gd name="connsiteY10" fmla="*/ 173889 h 594422"/>
                    <a:gd name="connsiteX11" fmla="*/ 638362 w 810575"/>
                    <a:gd name="connsiteY11" fmla="*/ 156327 h 594422"/>
                    <a:gd name="connsiteX12" fmla="*/ 612694 w 810575"/>
                    <a:gd name="connsiteY12" fmla="*/ 142817 h 594422"/>
                    <a:gd name="connsiteX13" fmla="*/ 646468 w 810575"/>
                    <a:gd name="connsiteY13" fmla="*/ 136063 h 594422"/>
                    <a:gd name="connsiteX14" fmla="*/ 647818 w 810575"/>
                    <a:gd name="connsiteY14" fmla="*/ 114447 h 594422"/>
                    <a:gd name="connsiteX15" fmla="*/ 618097 w 810575"/>
                    <a:gd name="connsiteY15" fmla="*/ 91481 h 594422"/>
                    <a:gd name="connsiteX16" fmla="*/ 585674 w 810575"/>
                    <a:gd name="connsiteY16" fmla="*/ 90130 h 594422"/>
                    <a:gd name="connsiteX17" fmla="*/ 608641 w 810575"/>
                    <a:gd name="connsiteY17" fmla="*/ 82024 h 594422"/>
                    <a:gd name="connsiteX18" fmla="*/ 501915 w 810575"/>
                    <a:gd name="connsiteY18" fmla="*/ 10423 h 594422"/>
                    <a:gd name="connsiteX19" fmla="*/ 358713 w 810575"/>
                    <a:gd name="connsiteY19" fmla="*/ 76620 h 594422"/>
                    <a:gd name="connsiteX20" fmla="*/ 412752 w 810575"/>
                    <a:gd name="connsiteY20" fmla="*/ 73918 h 594422"/>
                    <a:gd name="connsiteX21" fmla="*/ 364117 w 810575"/>
                    <a:gd name="connsiteY21" fmla="*/ 86077 h 594422"/>
                    <a:gd name="connsiteX22" fmla="*/ 331694 w 810575"/>
                    <a:gd name="connsiteY22" fmla="*/ 91481 h 594422"/>
                    <a:gd name="connsiteX23" fmla="*/ 260093 w 810575"/>
                    <a:gd name="connsiteY23" fmla="*/ 164433 h 594422"/>
                    <a:gd name="connsiteX24" fmla="*/ 202002 w 810575"/>
                    <a:gd name="connsiteY24" fmla="*/ 253596 h 594422"/>
                    <a:gd name="connsiteX25" fmla="*/ 227670 w 810575"/>
                    <a:gd name="connsiteY25" fmla="*/ 294125 h 594422"/>
                    <a:gd name="connsiteX26" fmla="*/ 237127 w 810575"/>
                    <a:gd name="connsiteY26" fmla="*/ 317091 h 594422"/>
                    <a:gd name="connsiteX27" fmla="*/ 276305 w 810575"/>
                    <a:gd name="connsiteY27" fmla="*/ 271159 h 594422"/>
                    <a:gd name="connsiteX28" fmla="*/ 230372 w 810575"/>
                    <a:gd name="connsiteY28" fmla="*/ 365726 h 594422"/>
                    <a:gd name="connsiteX29" fmla="*/ 274954 w 810575"/>
                    <a:gd name="connsiteY29" fmla="*/ 391394 h 594422"/>
                    <a:gd name="connsiteX30" fmla="*/ 356011 w 810575"/>
                    <a:gd name="connsiteY30" fmla="*/ 353567 h 594422"/>
                    <a:gd name="connsiteX31" fmla="*/ 392487 w 810575"/>
                    <a:gd name="connsiteY31" fmla="*/ 352216 h 594422"/>
                    <a:gd name="connsiteX32" fmla="*/ 401944 w 810575"/>
                    <a:gd name="connsiteY32" fmla="*/ 273860 h 594422"/>
                    <a:gd name="connsiteX33" fmla="*/ 410050 w 810575"/>
                    <a:gd name="connsiteY33" fmla="*/ 165784 h 594422"/>
                    <a:gd name="connsiteX34" fmla="*/ 424910 w 810575"/>
                    <a:gd name="connsiteY34" fmla="*/ 298178 h 594422"/>
                    <a:gd name="connsiteX35" fmla="*/ 411401 w 810575"/>
                    <a:gd name="connsiteY35" fmla="*/ 376533 h 594422"/>
                    <a:gd name="connsiteX36" fmla="*/ 346555 w 810575"/>
                    <a:gd name="connsiteY36" fmla="*/ 379235 h 594422"/>
                    <a:gd name="connsiteX37" fmla="*/ 266848 w 810575"/>
                    <a:gd name="connsiteY37" fmla="*/ 414360 h 594422"/>
                    <a:gd name="connsiteX38" fmla="*/ 200651 w 810575"/>
                    <a:gd name="connsiteY38" fmla="*/ 365726 h 594422"/>
                    <a:gd name="connsiteX39" fmla="*/ 220915 w 810575"/>
                    <a:gd name="connsiteY39" fmla="*/ 336005 h 594422"/>
                    <a:gd name="connsiteX40" fmla="*/ 210108 w 810575"/>
                    <a:gd name="connsiteY40" fmla="*/ 317091 h 594422"/>
                    <a:gd name="connsiteX41" fmla="*/ 176334 w 810575"/>
                    <a:gd name="connsiteY41" fmla="*/ 263053 h 594422"/>
                    <a:gd name="connsiteX42" fmla="*/ 215512 w 810575"/>
                    <a:gd name="connsiteY42" fmla="*/ 188750 h 594422"/>
                    <a:gd name="connsiteX43" fmla="*/ 258742 w 810575"/>
                    <a:gd name="connsiteY43" fmla="*/ 140116 h 594422"/>
                    <a:gd name="connsiteX44" fmla="*/ 124997 w 810575"/>
                    <a:gd name="connsiteY44" fmla="*/ 199558 h 594422"/>
                    <a:gd name="connsiteX45" fmla="*/ 53396 w 810575"/>
                    <a:gd name="connsiteY45" fmla="*/ 275211 h 594422"/>
                    <a:gd name="connsiteX46" fmla="*/ 29079 w 810575"/>
                    <a:gd name="connsiteY46" fmla="*/ 259000 h 594422"/>
                    <a:gd name="connsiteX47" fmla="*/ 41238 w 810575"/>
                    <a:gd name="connsiteY47" fmla="*/ 241437 h 594422"/>
                    <a:gd name="connsiteX48" fmla="*/ 45291 w 810575"/>
                    <a:gd name="connsiteY48" fmla="*/ 200909 h 594422"/>
                    <a:gd name="connsiteX49" fmla="*/ 11517 w 810575"/>
                    <a:gd name="connsiteY49" fmla="*/ 236034 h 594422"/>
                    <a:gd name="connsiteX50" fmla="*/ 18271 w 810575"/>
                    <a:gd name="connsiteY50" fmla="*/ 259000 h 594422"/>
                    <a:gd name="connsiteX51" fmla="*/ 37185 w 810575"/>
                    <a:gd name="connsiteY51" fmla="*/ 298178 h 594422"/>
                    <a:gd name="connsiteX52" fmla="*/ 70959 w 810575"/>
                    <a:gd name="connsiteY52" fmla="*/ 299529 h 594422"/>
                    <a:gd name="connsiteX53" fmla="*/ 75012 w 810575"/>
                    <a:gd name="connsiteY53" fmla="*/ 402202 h 594422"/>
                    <a:gd name="connsiteX54" fmla="*/ 123646 w 810575"/>
                    <a:gd name="connsiteY54" fmla="*/ 492716 h 594422"/>
                    <a:gd name="connsiteX55" fmla="*/ 116891 w 810575"/>
                    <a:gd name="connsiteY55" fmla="*/ 533245 h 594422"/>
                    <a:gd name="connsiteX56" fmla="*/ 120944 w 810575"/>
                    <a:gd name="connsiteY56" fmla="*/ 573773 h 594422"/>
                    <a:gd name="connsiteX57" fmla="*/ 197949 w 810575"/>
                    <a:gd name="connsiteY57" fmla="*/ 585932 h 594422"/>
                    <a:gd name="connsiteX58" fmla="*/ 207406 w 810575"/>
                    <a:gd name="connsiteY58" fmla="*/ 553509 h 594422"/>
                    <a:gd name="connsiteX59" fmla="*/ 226319 w 810575"/>
                    <a:gd name="connsiteY59" fmla="*/ 512980 h 594422"/>
                    <a:gd name="connsiteX60" fmla="*/ 224968 w 810575"/>
                    <a:gd name="connsiteY60" fmla="*/ 450836 h 594422"/>
                    <a:gd name="connsiteX61" fmla="*/ 284410 w 810575"/>
                    <a:gd name="connsiteY61" fmla="*/ 490014 h 594422"/>
                    <a:gd name="connsiteX62" fmla="*/ 338449 w 810575"/>
                    <a:gd name="connsiteY62" fmla="*/ 454889 h 594422"/>
                    <a:gd name="connsiteX63" fmla="*/ 337098 w 810575"/>
                    <a:gd name="connsiteY63" fmla="*/ 496769 h 594422"/>
                    <a:gd name="connsiteX64" fmla="*/ 308728 w 810575"/>
                    <a:gd name="connsiteY64" fmla="*/ 512980 h 594422"/>
                    <a:gd name="connsiteX65" fmla="*/ 307377 w 810575"/>
                    <a:gd name="connsiteY65" fmla="*/ 561615 h 594422"/>
                    <a:gd name="connsiteX66" fmla="*/ 368170 w 810575"/>
                    <a:gd name="connsiteY66" fmla="*/ 581879 h 594422"/>
                    <a:gd name="connsiteX67" fmla="*/ 439771 w 810575"/>
                    <a:gd name="connsiteY67" fmla="*/ 518384 h 594422"/>
                    <a:gd name="connsiteX68" fmla="*/ 492458 w 810575"/>
                    <a:gd name="connsiteY68" fmla="*/ 404904 h 594422"/>
                    <a:gd name="connsiteX69" fmla="*/ 458684 w 810575"/>
                    <a:gd name="connsiteY69" fmla="*/ 373831 h 594422"/>
                    <a:gd name="connsiteX70" fmla="*/ 446526 w 810575"/>
                    <a:gd name="connsiteY70" fmla="*/ 352216 h 594422"/>
                    <a:gd name="connsiteX71" fmla="*/ 501915 w 810575"/>
                    <a:gd name="connsiteY71" fmla="*/ 385990 h 594422"/>
                    <a:gd name="connsiteX72" fmla="*/ 545146 w 810575"/>
                    <a:gd name="connsiteY72" fmla="*/ 421115 h 594422"/>
                    <a:gd name="connsiteX73" fmla="*/ 618097 w 810575"/>
                    <a:gd name="connsiteY73" fmla="*/ 375182 h 594422"/>
                    <a:gd name="connsiteX74" fmla="*/ 615395 w 810575"/>
                    <a:gd name="connsiteY74" fmla="*/ 372480 h 594422"/>
                    <a:gd name="connsiteX75" fmla="*/ 576218 w 810575"/>
                    <a:gd name="connsiteY75" fmla="*/ 404904 h 594422"/>
                    <a:gd name="connsiteX76" fmla="*/ 542444 w 810575"/>
                    <a:gd name="connsiteY76" fmla="*/ 299529 h 594422"/>
                    <a:gd name="connsiteX77" fmla="*/ 689698 w 810575"/>
                    <a:gd name="connsiteY77" fmla="*/ 367077 h 594422"/>
                    <a:gd name="connsiteX78" fmla="*/ 812635 w 810575"/>
                    <a:gd name="connsiteY78" fmla="*/ 167135 h 594422"/>
                    <a:gd name="connsiteX79" fmla="*/ 469492 w 810575"/>
                    <a:gd name="connsiteY79" fmla="*/ 161731 h 594422"/>
                    <a:gd name="connsiteX80" fmla="*/ 483001 w 810575"/>
                    <a:gd name="connsiteY80" fmla="*/ 109043 h 594422"/>
                    <a:gd name="connsiteX81" fmla="*/ 527583 w 810575"/>
                    <a:gd name="connsiteY81" fmla="*/ 111745 h 594422"/>
                    <a:gd name="connsiteX82" fmla="*/ 495160 w 810575"/>
                    <a:gd name="connsiteY82" fmla="*/ 122553 h 594422"/>
                    <a:gd name="connsiteX83" fmla="*/ 469492 w 810575"/>
                    <a:gd name="connsiteY83" fmla="*/ 161731 h 594422"/>
                    <a:gd name="connsiteX84" fmla="*/ 549198 w 810575"/>
                    <a:gd name="connsiteY84" fmla="*/ 202260 h 594422"/>
                    <a:gd name="connsiteX85" fmla="*/ 520828 w 810575"/>
                    <a:gd name="connsiteY85" fmla="*/ 229279 h 594422"/>
                    <a:gd name="connsiteX86" fmla="*/ 526232 w 810575"/>
                    <a:gd name="connsiteY86" fmla="*/ 218471 h 594422"/>
                    <a:gd name="connsiteX87" fmla="*/ 532987 w 810575"/>
                    <a:gd name="connsiteY87" fmla="*/ 207663 h 594422"/>
                    <a:gd name="connsiteX88" fmla="*/ 520828 w 810575"/>
                    <a:gd name="connsiteY88" fmla="*/ 199558 h 594422"/>
                    <a:gd name="connsiteX89" fmla="*/ 514073 w 810575"/>
                    <a:gd name="connsiteY89" fmla="*/ 188750 h 594422"/>
                    <a:gd name="connsiteX90" fmla="*/ 507319 w 810575"/>
                    <a:gd name="connsiteY90" fmla="*/ 194154 h 594422"/>
                    <a:gd name="connsiteX91" fmla="*/ 497862 w 810575"/>
                    <a:gd name="connsiteY91" fmla="*/ 203611 h 594422"/>
                    <a:gd name="connsiteX92" fmla="*/ 530285 w 810575"/>
                    <a:gd name="connsiteY92" fmla="*/ 164433 h 594422"/>
                    <a:gd name="connsiteX93" fmla="*/ 570814 w 810575"/>
                    <a:gd name="connsiteY93" fmla="*/ 150923 h 594422"/>
                    <a:gd name="connsiteX94" fmla="*/ 561357 w 810575"/>
                    <a:gd name="connsiteY94" fmla="*/ 154976 h 594422"/>
                    <a:gd name="connsiteX95" fmla="*/ 554602 w 810575"/>
                    <a:gd name="connsiteY95" fmla="*/ 159029 h 594422"/>
                    <a:gd name="connsiteX96" fmla="*/ 566761 w 810575"/>
                    <a:gd name="connsiteY96" fmla="*/ 167135 h 594422"/>
                    <a:gd name="connsiteX97" fmla="*/ 573516 w 810575"/>
                    <a:gd name="connsiteY97" fmla="*/ 181995 h 594422"/>
                    <a:gd name="connsiteX98" fmla="*/ 581621 w 810575"/>
                    <a:gd name="connsiteY98" fmla="*/ 179293 h 594422"/>
                    <a:gd name="connsiteX99" fmla="*/ 595131 w 810575"/>
                    <a:gd name="connsiteY99" fmla="*/ 176591 h 594422"/>
                    <a:gd name="connsiteX100" fmla="*/ 549198 w 810575"/>
                    <a:gd name="connsiteY100" fmla="*/ 202260 h 594422"/>
                    <a:gd name="connsiteX101" fmla="*/ 753193 w 810575"/>
                    <a:gd name="connsiteY101" fmla="*/ 82024 h 594422"/>
                    <a:gd name="connsiteX102" fmla="*/ 718068 w 810575"/>
                    <a:gd name="connsiteY102" fmla="*/ 90130 h 594422"/>
                    <a:gd name="connsiteX103" fmla="*/ 719419 w 810575"/>
                    <a:gd name="connsiteY103" fmla="*/ 84726 h 594422"/>
                    <a:gd name="connsiteX104" fmla="*/ 746438 w 810575"/>
                    <a:gd name="connsiteY104" fmla="*/ 71217 h 594422"/>
                    <a:gd name="connsiteX105" fmla="*/ 773458 w 810575"/>
                    <a:gd name="connsiteY105" fmla="*/ 45548 h 594422"/>
                    <a:gd name="connsiteX106" fmla="*/ 753193 w 810575"/>
                    <a:gd name="connsiteY106" fmla="*/ 82024 h 594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810575" h="594422">
                      <a:moveTo>
                        <a:pt x="812635" y="167135"/>
                      </a:moveTo>
                      <a:cubicBezTo>
                        <a:pt x="808583" y="60409"/>
                        <a:pt x="778861" y="32039"/>
                        <a:pt x="770756" y="32039"/>
                      </a:cubicBezTo>
                      <a:cubicBezTo>
                        <a:pt x="759948" y="33390"/>
                        <a:pt x="755895" y="50952"/>
                        <a:pt x="743737" y="59058"/>
                      </a:cubicBezTo>
                      <a:cubicBezTo>
                        <a:pt x="727525" y="71217"/>
                        <a:pt x="716717" y="68515"/>
                        <a:pt x="707261" y="77971"/>
                      </a:cubicBezTo>
                      <a:cubicBezTo>
                        <a:pt x="697804" y="87428"/>
                        <a:pt x="716717" y="111745"/>
                        <a:pt x="714016" y="175240"/>
                      </a:cubicBezTo>
                      <a:cubicBezTo>
                        <a:pt x="711314" y="233332"/>
                        <a:pt x="673487" y="254947"/>
                        <a:pt x="673487" y="254947"/>
                      </a:cubicBezTo>
                      <a:cubicBezTo>
                        <a:pt x="673487" y="254947"/>
                        <a:pt x="691049" y="229279"/>
                        <a:pt x="693751" y="211716"/>
                      </a:cubicBezTo>
                      <a:cubicBezTo>
                        <a:pt x="696453" y="198207"/>
                        <a:pt x="688347" y="195505"/>
                        <a:pt x="682943" y="191452"/>
                      </a:cubicBezTo>
                      <a:cubicBezTo>
                        <a:pt x="672136" y="181995"/>
                        <a:pt x="650520" y="206312"/>
                        <a:pt x="645117" y="211716"/>
                      </a:cubicBezTo>
                      <a:cubicBezTo>
                        <a:pt x="654573" y="200909"/>
                        <a:pt x="669434" y="188750"/>
                        <a:pt x="664030" y="177942"/>
                      </a:cubicBezTo>
                      <a:cubicBezTo>
                        <a:pt x="653222" y="160380"/>
                        <a:pt x="630256" y="172539"/>
                        <a:pt x="624852" y="173889"/>
                      </a:cubicBezTo>
                      <a:cubicBezTo>
                        <a:pt x="630256" y="171188"/>
                        <a:pt x="641064" y="167135"/>
                        <a:pt x="638362" y="156327"/>
                      </a:cubicBezTo>
                      <a:cubicBezTo>
                        <a:pt x="634309" y="137414"/>
                        <a:pt x="615395" y="141466"/>
                        <a:pt x="612694" y="142817"/>
                      </a:cubicBezTo>
                      <a:cubicBezTo>
                        <a:pt x="620799" y="138765"/>
                        <a:pt x="624852" y="134712"/>
                        <a:pt x="646468" y="136063"/>
                      </a:cubicBezTo>
                      <a:cubicBezTo>
                        <a:pt x="658626" y="136063"/>
                        <a:pt x="655924" y="123904"/>
                        <a:pt x="647818" y="114447"/>
                      </a:cubicBezTo>
                      <a:cubicBezTo>
                        <a:pt x="635660" y="99587"/>
                        <a:pt x="627554" y="94183"/>
                        <a:pt x="618097" y="91481"/>
                      </a:cubicBezTo>
                      <a:cubicBezTo>
                        <a:pt x="607290" y="87428"/>
                        <a:pt x="585674" y="90130"/>
                        <a:pt x="585674" y="90130"/>
                      </a:cubicBezTo>
                      <a:cubicBezTo>
                        <a:pt x="585674" y="90130"/>
                        <a:pt x="600535" y="80673"/>
                        <a:pt x="608641" y="82024"/>
                      </a:cubicBezTo>
                      <a:cubicBezTo>
                        <a:pt x="597833" y="67164"/>
                        <a:pt x="562708" y="13125"/>
                        <a:pt x="501915" y="10423"/>
                      </a:cubicBezTo>
                      <a:cubicBezTo>
                        <a:pt x="391136" y="5020"/>
                        <a:pt x="358713" y="76620"/>
                        <a:pt x="358713" y="76620"/>
                      </a:cubicBezTo>
                      <a:lnTo>
                        <a:pt x="412752" y="73918"/>
                      </a:lnTo>
                      <a:cubicBezTo>
                        <a:pt x="412752" y="73918"/>
                        <a:pt x="396540" y="80673"/>
                        <a:pt x="364117" y="86077"/>
                      </a:cubicBezTo>
                      <a:cubicBezTo>
                        <a:pt x="338449" y="90130"/>
                        <a:pt x="339800" y="90130"/>
                        <a:pt x="331694" y="91481"/>
                      </a:cubicBezTo>
                      <a:cubicBezTo>
                        <a:pt x="319535" y="94183"/>
                        <a:pt x="288463" y="132010"/>
                        <a:pt x="260093" y="164433"/>
                      </a:cubicBezTo>
                      <a:cubicBezTo>
                        <a:pt x="230372" y="195505"/>
                        <a:pt x="202002" y="237385"/>
                        <a:pt x="202002" y="253596"/>
                      </a:cubicBezTo>
                      <a:cubicBezTo>
                        <a:pt x="202002" y="269808"/>
                        <a:pt x="218213" y="280615"/>
                        <a:pt x="227670" y="294125"/>
                      </a:cubicBezTo>
                      <a:cubicBezTo>
                        <a:pt x="237127" y="307634"/>
                        <a:pt x="237127" y="317091"/>
                        <a:pt x="237127" y="317091"/>
                      </a:cubicBezTo>
                      <a:lnTo>
                        <a:pt x="276305" y="271159"/>
                      </a:lnTo>
                      <a:lnTo>
                        <a:pt x="230372" y="365726"/>
                      </a:lnTo>
                      <a:cubicBezTo>
                        <a:pt x="230372" y="365726"/>
                        <a:pt x="251987" y="394096"/>
                        <a:pt x="274954" y="391394"/>
                      </a:cubicBezTo>
                      <a:cubicBezTo>
                        <a:pt x="292516" y="388692"/>
                        <a:pt x="331694" y="357620"/>
                        <a:pt x="356011" y="353567"/>
                      </a:cubicBezTo>
                      <a:cubicBezTo>
                        <a:pt x="381679" y="348163"/>
                        <a:pt x="392487" y="352216"/>
                        <a:pt x="392487" y="352216"/>
                      </a:cubicBezTo>
                      <a:cubicBezTo>
                        <a:pt x="392487" y="352216"/>
                        <a:pt x="410050" y="306284"/>
                        <a:pt x="401944" y="273860"/>
                      </a:cubicBezTo>
                      <a:cubicBezTo>
                        <a:pt x="387083" y="215769"/>
                        <a:pt x="397891" y="184697"/>
                        <a:pt x="410050" y="165784"/>
                      </a:cubicBezTo>
                      <a:cubicBezTo>
                        <a:pt x="400593" y="242788"/>
                        <a:pt x="426261" y="248192"/>
                        <a:pt x="424910" y="298178"/>
                      </a:cubicBezTo>
                      <a:cubicBezTo>
                        <a:pt x="423559" y="336005"/>
                        <a:pt x="411401" y="376533"/>
                        <a:pt x="411401" y="376533"/>
                      </a:cubicBezTo>
                      <a:cubicBezTo>
                        <a:pt x="411401" y="376533"/>
                        <a:pt x="374925" y="364375"/>
                        <a:pt x="346555" y="379235"/>
                      </a:cubicBezTo>
                      <a:cubicBezTo>
                        <a:pt x="318184" y="394096"/>
                        <a:pt x="293867" y="414360"/>
                        <a:pt x="266848" y="414360"/>
                      </a:cubicBezTo>
                      <a:cubicBezTo>
                        <a:pt x="238478" y="414360"/>
                        <a:pt x="200651" y="365726"/>
                        <a:pt x="200651" y="365726"/>
                      </a:cubicBezTo>
                      <a:lnTo>
                        <a:pt x="220915" y="336005"/>
                      </a:lnTo>
                      <a:cubicBezTo>
                        <a:pt x="220915" y="336005"/>
                        <a:pt x="218213" y="326548"/>
                        <a:pt x="210108" y="317091"/>
                      </a:cubicBezTo>
                      <a:cubicBezTo>
                        <a:pt x="197949" y="302231"/>
                        <a:pt x="177685" y="280615"/>
                        <a:pt x="176334" y="263053"/>
                      </a:cubicBezTo>
                      <a:cubicBezTo>
                        <a:pt x="174983" y="233332"/>
                        <a:pt x="204704" y="200909"/>
                        <a:pt x="215512" y="188750"/>
                      </a:cubicBezTo>
                      <a:cubicBezTo>
                        <a:pt x="226319" y="175240"/>
                        <a:pt x="258742" y="140116"/>
                        <a:pt x="258742" y="140116"/>
                      </a:cubicBezTo>
                      <a:cubicBezTo>
                        <a:pt x="258742" y="140116"/>
                        <a:pt x="164175" y="153625"/>
                        <a:pt x="124997" y="199558"/>
                      </a:cubicBezTo>
                      <a:cubicBezTo>
                        <a:pt x="77714" y="256298"/>
                        <a:pt x="70959" y="272510"/>
                        <a:pt x="53396" y="275211"/>
                      </a:cubicBezTo>
                      <a:cubicBezTo>
                        <a:pt x="35834" y="277913"/>
                        <a:pt x="29079" y="259000"/>
                        <a:pt x="29079" y="259000"/>
                      </a:cubicBezTo>
                      <a:cubicBezTo>
                        <a:pt x="29079" y="259000"/>
                        <a:pt x="42589" y="257649"/>
                        <a:pt x="41238" y="241437"/>
                      </a:cubicBezTo>
                      <a:cubicBezTo>
                        <a:pt x="38536" y="215769"/>
                        <a:pt x="45291" y="200909"/>
                        <a:pt x="45291" y="200909"/>
                      </a:cubicBezTo>
                      <a:cubicBezTo>
                        <a:pt x="45291" y="200909"/>
                        <a:pt x="16920" y="218471"/>
                        <a:pt x="11517" y="236034"/>
                      </a:cubicBezTo>
                      <a:cubicBezTo>
                        <a:pt x="6113" y="254947"/>
                        <a:pt x="18271" y="259000"/>
                        <a:pt x="18271" y="259000"/>
                      </a:cubicBezTo>
                      <a:cubicBezTo>
                        <a:pt x="18271" y="259000"/>
                        <a:pt x="18271" y="291423"/>
                        <a:pt x="37185" y="298178"/>
                      </a:cubicBezTo>
                      <a:cubicBezTo>
                        <a:pt x="56098" y="306284"/>
                        <a:pt x="70959" y="299529"/>
                        <a:pt x="70959" y="299529"/>
                      </a:cubicBezTo>
                      <a:cubicBezTo>
                        <a:pt x="70959" y="299529"/>
                        <a:pt x="58800" y="358971"/>
                        <a:pt x="75012" y="402202"/>
                      </a:cubicBezTo>
                      <a:cubicBezTo>
                        <a:pt x="91223" y="445432"/>
                        <a:pt x="123646" y="492716"/>
                        <a:pt x="123646" y="492716"/>
                      </a:cubicBezTo>
                      <a:cubicBezTo>
                        <a:pt x="123646" y="492716"/>
                        <a:pt x="120944" y="525139"/>
                        <a:pt x="116891" y="533245"/>
                      </a:cubicBezTo>
                      <a:cubicBezTo>
                        <a:pt x="114190" y="541350"/>
                        <a:pt x="102031" y="560264"/>
                        <a:pt x="120944" y="573773"/>
                      </a:cubicBezTo>
                      <a:cubicBezTo>
                        <a:pt x="139858" y="587283"/>
                        <a:pt x="187141" y="592687"/>
                        <a:pt x="197949" y="585932"/>
                      </a:cubicBezTo>
                      <a:cubicBezTo>
                        <a:pt x="208757" y="579177"/>
                        <a:pt x="206055" y="560264"/>
                        <a:pt x="207406" y="553509"/>
                      </a:cubicBezTo>
                      <a:cubicBezTo>
                        <a:pt x="208757" y="546754"/>
                        <a:pt x="223617" y="519735"/>
                        <a:pt x="226319" y="512980"/>
                      </a:cubicBezTo>
                      <a:cubicBezTo>
                        <a:pt x="227670" y="504875"/>
                        <a:pt x="227670" y="464346"/>
                        <a:pt x="224968" y="450836"/>
                      </a:cubicBezTo>
                      <a:cubicBezTo>
                        <a:pt x="227670" y="457591"/>
                        <a:pt x="239829" y="488663"/>
                        <a:pt x="284410" y="490014"/>
                      </a:cubicBezTo>
                      <a:cubicBezTo>
                        <a:pt x="324939" y="491365"/>
                        <a:pt x="338449" y="469750"/>
                        <a:pt x="338449" y="454889"/>
                      </a:cubicBezTo>
                      <a:cubicBezTo>
                        <a:pt x="338449" y="461644"/>
                        <a:pt x="341151" y="491365"/>
                        <a:pt x="337098" y="496769"/>
                      </a:cubicBezTo>
                      <a:cubicBezTo>
                        <a:pt x="333045" y="502173"/>
                        <a:pt x="320886" y="506225"/>
                        <a:pt x="308728" y="512980"/>
                      </a:cubicBezTo>
                      <a:cubicBezTo>
                        <a:pt x="296569" y="521086"/>
                        <a:pt x="280358" y="529192"/>
                        <a:pt x="307377" y="561615"/>
                      </a:cubicBezTo>
                      <a:cubicBezTo>
                        <a:pt x="337098" y="599442"/>
                        <a:pt x="342502" y="602144"/>
                        <a:pt x="368170" y="581879"/>
                      </a:cubicBezTo>
                      <a:cubicBezTo>
                        <a:pt x="393838" y="561615"/>
                        <a:pt x="420857" y="542701"/>
                        <a:pt x="439771" y="518384"/>
                      </a:cubicBezTo>
                      <a:cubicBezTo>
                        <a:pt x="458684" y="494067"/>
                        <a:pt x="492458" y="404904"/>
                        <a:pt x="492458" y="404904"/>
                      </a:cubicBezTo>
                      <a:cubicBezTo>
                        <a:pt x="492458" y="404904"/>
                        <a:pt x="472194" y="391394"/>
                        <a:pt x="458684" y="373831"/>
                      </a:cubicBezTo>
                      <a:cubicBezTo>
                        <a:pt x="449227" y="360322"/>
                        <a:pt x="446526" y="352216"/>
                        <a:pt x="446526" y="352216"/>
                      </a:cubicBezTo>
                      <a:cubicBezTo>
                        <a:pt x="446526" y="352216"/>
                        <a:pt x="473545" y="379235"/>
                        <a:pt x="501915" y="385990"/>
                      </a:cubicBezTo>
                      <a:cubicBezTo>
                        <a:pt x="512723" y="398149"/>
                        <a:pt x="530285" y="415711"/>
                        <a:pt x="545146" y="421115"/>
                      </a:cubicBezTo>
                      <a:cubicBezTo>
                        <a:pt x="600535" y="444081"/>
                        <a:pt x="618097" y="375182"/>
                        <a:pt x="618097" y="375182"/>
                      </a:cubicBezTo>
                      <a:lnTo>
                        <a:pt x="615395" y="372480"/>
                      </a:lnTo>
                      <a:cubicBezTo>
                        <a:pt x="615395" y="372480"/>
                        <a:pt x="600535" y="407605"/>
                        <a:pt x="576218" y="404904"/>
                      </a:cubicBezTo>
                      <a:cubicBezTo>
                        <a:pt x="527583" y="399500"/>
                        <a:pt x="542444" y="299529"/>
                        <a:pt x="542444" y="299529"/>
                      </a:cubicBezTo>
                      <a:cubicBezTo>
                        <a:pt x="542444" y="299529"/>
                        <a:pt x="591078" y="369779"/>
                        <a:pt x="689698" y="367077"/>
                      </a:cubicBezTo>
                      <a:cubicBezTo>
                        <a:pt x="749140" y="367077"/>
                        <a:pt x="818039" y="295476"/>
                        <a:pt x="812635" y="167135"/>
                      </a:cubicBezTo>
                      <a:close/>
                      <a:moveTo>
                        <a:pt x="469492" y="161731"/>
                      </a:moveTo>
                      <a:cubicBezTo>
                        <a:pt x="469492" y="161731"/>
                        <a:pt x="473545" y="115798"/>
                        <a:pt x="483001" y="109043"/>
                      </a:cubicBezTo>
                      <a:cubicBezTo>
                        <a:pt x="495160" y="100938"/>
                        <a:pt x="527583" y="111745"/>
                        <a:pt x="527583" y="111745"/>
                      </a:cubicBezTo>
                      <a:cubicBezTo>
                        <a:pt x="527583" y="111745"/>
                        <a:pt x="507319" y="111745"/>
                        <a:pt x="495160" y="122553"/>
                      </a:cubicBezTo>
                      <a:cubicBezTo>
                        <a:pt x="484352" y="132010"/>
                        <a:pt x="469492" y="161731"/>
                        <a:pt x="469492" y="161731"/>
                      </a:cubicBezTo>
                      <a:close/>
                      <a:moveTo>
                        <a:pt x="549198" y="202260"/>
                      </a:moveTo>
                      <a:cubicBezTo>
                        <a:pt x="534338" y="214418"/>
                        <a:pt x="520828" y="229279"/>
                        <a:pt x="520828" y="229279"/>
                      </a:cubicBezTo>
                      <a:cubicBezTo>
                        <a:pt x="520828" y="229279"/>
                        <a:pt x="523530" y="222524"/>
                        <a:pt x="526232" y="218471"/>
                      </a:cubicBezTo>
                      <a:cubicBezTo>
                        <a:pt x="528934" y="214418"/>
                        <a:pt x="532987" y="207663"/>
                        <a:pt x="532987" y="207663"/>
                      </a:cubicBezTo>
                      <a:cubicBezTo>
                        <a:pt x="532987" y="207663"/>
                        <a:pt x="527583" y="206312"/>
                        <a:pt x="520828" y="199558"/>
                      </a:cubicBezTo>
                      <a:cubicBezTo>
                        <a:pt x="516775" y="195505"/>
                        <a:pt x="515424" y="191452"/>
                        <a:pt x="514073" y="188750"/>
                      </a:cubicBezTo>
                      <a:cubicBezTo>
                        <a:pt x="514073" y="188750"/>
                        <a:pt x="511372" y="190101"/>
                        <a:pt x="507319" y="194154"/>
                      </a:cubicBezTo>
                      <a:cubicBezTo>
                        <a:pt x="503266" y="196856"/>
                        <a:pt x="497862" y="203611"/>
                        <a:pt x="497862" y="203611"/>
                      </a:cubicBezTo>
                      <a:cubicBezTo>
                        <a:pt x="497862" y="203611"/>
                        <a:pt x="511372" y="177942"/>
                        <a:pt x="530285" y="164433"/>
                      </a:cubicBezTo>
                      <a:cubicBezTo>
                        <a:pt x="550549" y="150923"/>
                        <a:pt x="570814" y="150923"/>
                        <a:pt x="570814" y="150923"/>
                      </a:cubicBezTo>
                      <a:cubicBezTo>
                        <a:pt x="570814" y="150923"/>
                        <a:pt x="568112" y="150923"/>
                        <a:pt x="561357" y="154976"/>
                      </a:cubicBezTo>
                      <a:cubicBezTo>
                        <a:pt x="554602" y="157678"/>
                        <a:pt x="554602" y="159029"/>
                        <a:pt x="554602" y="159029"/>
                      </a:cubicBezTo>
                      <a:cubicBezTo>
                        <a:pt x="554602" y="159029"/>
                        <a:pt x="561357" y="161731"/>
                        <a:pt x="566761" y="167135"/>
                      </a:cubicBezTo>
                      <a:cubicBezTo>
                        <a:pt x="572165" y="173889"/>
                        <a:pt x="573516" y="181995"/>
                        <a:pt x="573516" y="181995"/>
                      </a:cubicBezTo>
                      <a:cubicBezTo>
                        <a:pt x="573516" y="181995"/>
                        <a:pt x="574867" y="181995"/>
                        <a:pt x="581621" y="179293"/>
                      </a:cubicBezTo>
                      <a:cubicBezTo>
                        <a:pt x="588376" y="176591"/>
                        <a:pt x="595131" y="176591"/>
                        <a:pt x="595131" y="176591"/>
                      </a:cubicBezTo>
                      <a:cubicBezTo>
                        <a:pt x="595131" y="176591"/>
                        <a:pt x="569463" y="186048"/>
                        <a:pt x="549198" y="202260"/>
                      </a:cubicBezTo>
                      <a:close/>
                      <a:moveTo>
                        <a:pt x="753193" y="82024"/>
                      </a:moveTo>
                      <a:cubicBezTo>
                        <a:pt x="736982" y="94183"/>
                        <a:pt x="719419" y="95534"/>
                        <a:pt x="718068" y="90130"/>
                      </a:cubicBezTo>
                      <a:cubicBezTo>
                        <a:pt x="715366" y="84726"/>
                        <a:pt x="719419" y="84726"/>
                        <a:pt x="719419" y="84726"/>
                      </a:cubicBezTo>
                      <a:cubicBezTo>
                        <a:pt x="719419" y="84726"/>
                        <a:pt x="736982" y="77971"/>
                        <a:pt x="746438" y="71217"/>
                      </a:cubicBezTo>
                      <a:cubicBezTo>
                        <a:pt x="758597" y="61760"/>
                        <a:pt x="769405" y="40144"/>
                        <a:pt x="773458" y="45548"/>
                      </a:cubicBezTo>
                      <a:cubicBezTo>
                        <a:pt x="776160" y="50952"/>
                        <a:pt x="765352" y="72568"/>
                        <a:pt x="753193" y="82024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0C63D43-FE97-4FC4-A82B-F33E2497FE18}"/>
                  </a:ext>
                </a:extLst>
              </p:cNvPr>
              <p:cNvGrpSpPr/>
              <p:nvPr/>
            </p:nvGrpSpPr>
            <p:grpSpPr>
              <a:xfrm>
                <a:off x="10573720" y="3535573"/>
                <a:ext cx="890565" cy="695236"/>
                <a:chOff x="5778647" y="1119717"/>
                <a:chExt cx="726817" cy="567403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4EBA45-AE84-4E04-91C8-32BC3B8B0972}"/>
                    </a:ext>
                  </a:extLst>
                </p:cNvPr>
                <p:cNvSpPr/>
                <p:nvPr/>
              </p:nvSpPr>
              <p:spPr>
                <a:xfrm>
                  <a:off x="5992099" y="1119717"/>
                  <a:ext cx="513365" cy="567403"/>
                </a:xfrm>
                <a:custGeom>
                  <a:avLst/>
                  <a:gdLst>
                    <a:gd name="connsiteX0" fmla="*/ 411367 w 513364"/>
                    <a:gd name="connsiteY0" fmla="*/ 382997 h 567402"/>
                    <a:gd name="connsiteX1" fmla="*/ 430281 w 513364"/>
                    <a:gd name="connsiteY1" fmla="*/ 339766 h 567402"/>
                    <a:gd name="connsiteX2" fmla="*/ 507285 w 513364"/>
                    <a:gd name="connsiteY2" fmla="*/ 312747 h 567402"/>
                    <a:gd name="connsiteX3" fmla="*/ 507285 w 513364"/>
                    <a:gd name="connsiteY3" fmla="*/ 250603 h 567402"/>
                    <a:gd name="connsiteX4" fmla="*/ 499179 w 513364"/>
                    <a:gd name="connsiteY4" fmla="*/ 247901 h 567402"/>
                    <a:gd name="connsiteX5" fmla="*/ 431631 w 513364"/>
                    <a:gd name="connsiteY5" fmla="*/ 224935 h 567402"/>
                    <a:gd name="connsiteX6" fmla="*/ 412718 w 513364"/>
                    <a:gd name="connsiteY6" fmla="*/ 181704 h 567402"/>
                    <a:gd name="connsiteX7" fmla="*/ 447843 w 513364"/>
                    <a:gd name="connsiteY7" fmla="*/ 108752 h 567402"/>
                    <a:gd name="connsiteX8" fmla="*/ 447843 w 513364"/>
                    <a:gd name="connsiteY8" fmla="*/ 108752 h 567402"/>
                    <a:gd name="connsiteX9" fmla="*/ 404612 w 513364"/>
                    <a:gd name="connsiteY9" fmla="*/ 65522 h 567402"/>
                    <a:gd name="connsiteX10" fmla="*/ 395156 w 513364"/>
                    <a:gd name="connsiteY10" fmla="*/ 70925 h 567402"/>
                    <a:gd name="connsiteX11" fmla="*/ 331660 w 513364"/>
                    <a:gd name="connsiteY11" fmla="*/ 103348 h 567402"/>
                    <a:gd name="connsiteX12" fmla="*/ 288430 w 513364"/>
                    <a:gd name="connsiteY12" fmla="*/ 84435 h 567402"/>
                    <a:gd name="connsiteX13" fmla="*/ 260060 w 513364"/>
                    <a:gd name="connsiteY13" fmla="*/ 10132 h 567402"/>
                    <a:gd name="connsiteX14" fmla="*/ 196565 w 513364"/>
                    <a:gd name="connsiteY14" fmla="*/ 10132 h 567402"/>
                    <a:gd name="connsiteX15" fmla="*/ 193863 w 513364"/>
                    <a:gd name="connsiteY15" fmla="*/ 18238 h 567402"/>
                    <a:gd name="connsiteX16" fmla="*/ 170896 w 513364"/>
                    <a:gd name="connsiteY16" fmla="*/ 84435 h 567402"/>
                    <a:gd name="connsiteX17" fmla="*/ 127666 w 513364"/>
                    <a:gd name="connsiteY17" fmla="*/ 103348 h 567402"/>
                    <a:gd name="connsiteX18" fmla="*/ 53363 w 513364"/>
                    <a:gd name="connsiteY18" fmla="*/ 70925 h 567402"/>
                    <a:gd name="connsiteX19" fmla="*/ 10132 w 513364"/>
                    <a:gd name="connsiteY19" fmla="*/ 114156 h 567402"/>
                    <a:gd name="connsiteX20" fmla="*/ 14185 w 513364"/>
                    <a:gd name="connsiteY20" fmla="*/ 122262 h 567402"/>
                    <a:gd name="connsiteX21" fmla="*/ 34449 w 513364"/>
                    <a:gd name="connsiteY21" fmla="*/ 160089 h 567402"/>
                    <a:gd name="connsiteX22" fmla="*/ 147930 w 513364"/>
                    <a:gd name="connsiteY22" fmla="*/ 131719 h 567402"/>
                    <a:gd name="connsiteX23" fmla="*/ 293834 w 513364"/>
                    <a:gd name="connsiteY23" fmla="*/ 191161 h 567402"/>
                    <a:gd name="connsiteX24" fmla="*/ 320853 w 513364"/>
                    <a:gd name="connsiteY24" fmla="*/ 214127 h 567402"/>
                    <a:gd name="connsiteX25" fmla="*/ 331660 w 513364"/>
                    <a:gd name="connsiteY25" fmla="*/ 230339 h 567402"/>
                    <a:gd name="connsiteX26" fmla="*/ 303290 w 513364"/>
                    <a:gd name="connsiteY26" fmla="*/ 372189 h 567402"/>
                    <a:gd name="connsiteX27" fmla="*/ 189810 w 513364"/>
                    <a:gd name="connsiteY27" fmla="*/ 388401 h 567402"/>
                    <a:gd name="connsiteX28" fmla="*/ 181704 w 513364"/>
                    <a:gd name="connsiteY28" fmla="*/ 384348 h 567402"/>
                    <a:gd name="connsiteX29" fmla="*/ 181704 w 513364"/>
                    <a:gd name="connsiteY29" fmla="*/ 384348 h 567402"/>
                    <a:gd name="connsiteX30" fmla="*/ 181704 w 513364"/>
                    <a:gd name="connsiteY30" fmla="*/ 384348 h 567402"/>
                    <a:gd name="connsiteX31" fmla="*/ 157387 w 513364"/>
                    <a:gd name="connsiteY31" fmla="*/ 366785 h 567402"/>
                    <a:gd name="connsiteX32" fmla="*/ 149281 w 513364"/>
                    <a:gd name="connsiteY32" fmla="*/ 364084 h 567402"/>
                    <a:gd name="connsiteX33" fmla="*/ 124964 w 513364"/>
                    <a:gd name="connsiteY33" fmla="*/ 374891 h 567402"/>
                    <a:gd name="connsiteX34" fmla="*/ 122262 w 513364"/>
                    <a:gd name="connsiteY34" fmla="*/ 377593 h 567402"/>
                    <a:gd name="connsiteX35" fmla="*/ 122262 w 513364"/>
                    <a:gd name="connsiteY35" fmla="*/ 377593 h 567402"/>
                    <a:gd name="connsiteX36" fmla="*/ 31748 w 513364"/>
                    <a:gd name="connsiteY36" fmla="*/ 435684 h 567402"/>
                    <a:gd name="connsiteX37" fmla="*/ 10132 w 513364"/>
                    <a:gd name="connsiteY37" fmla="*/ 458651 h 567402"/>
                    <a:gd name="connsiteX38" fmla="*/ 52012 w 513364"/>
                    <a:gd name="connsiteY38" fmla="*/ 500530 h 567402"/>
                    <a:gd name="connsiteX39" fmla="*/ 54714 w 513364"/>
                    <a:gd name="connsiteY39" fmla="*/ 503232 h 567402"/>
                    <a:gd name="connsiteX40" fmla="*/ 62820 w 513364"/>
                    <a:gd name="connsiteY40" fmla="*/ 499179 h 567402"/>
                    <a:gd name="connsiteX41" fmla="*/ 126315 w 513364"/>
                    <a:gd name="connsiteY41" fmla="*/ 466756 h 567402"/>
                    <a:gd name="connsiteX42" fmla="*/ 169545 w 513364"/>
                    <a:gd name="connsiteY42" fmla="*/ 484319 h 567402"/>
                    <a:gd name="connsiteX43" fmla="*/ 193863 w 513364"/>
                    <a:gd name="connsiteY43" fmla="*/ 558622 h 567402"/>
                    <a:gd name="connsiteX44" fmla="*/ 257358 w 513364"/>
                    <a:gd name="connsiteY44" fmla="*/ 558622 h 567402"/>
                    <a:gd name="connsiteX45" fmla="*/ 260060 w 513364"/>
                    <a:gd name="connsiteY45" fmla="*/ 550516 h 567402"/>
                    <a:gd name="connsiteX46" fmla="*/ 283026 w 513364"/>
                    <a:gd name="connsiteY46" fmla="*/ 484319 h 567402"/>
                    <a:gd name="connsiteX47" fmla="*/ 326257 w 513364"/>
                    <a:gd name="connsiteY47" fmla="*/ 465406 h 567402"/>
                    <a:gd name="connsiteX48" fmla="*/ 400559 w 513364"/>
                    <a:gd name="connsiteY48" fmla="*/ 497829 h 567402"/>
                    <a:gd name="connsiteX49" fmla="*/ 443790 w 513364"/>
                    <a:gd name="connsiteY49" fmla="*/ 454598 h 567402"/>
                    <a:gd name="connsiteX50" fmla="*/ 443790 w 513364"/>
                    <a:gd name="connsiteY50" fmla="*/ 445141 h 567402"/>
                    <a:gd name="connsiteX51" fmla="*/ 411367 w 513364"/>
                    <a:gd name="connsiteY51" fmla="*/ 382997 h 567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513364" h="567402">
                      <a:moveTo>
                        <a:pt x="411367" y="382997"/>
                      </a:moveTo>
                      <a:lnTo>
                        <a:pt x="430281" y="339766"/>
                      </a:lnTo>
                      <a:lnTo>
                        <a:pt x="507285" y="312747"/>
                      </a:lnTo>
                      <a:lnTo>
                        <a:pt x="507285" y="250603"/>
                      </a:lnTo>
                      <a:lnTo>
                        <a:pt x="499179" y="247901"/>
                      </a:lnTo>
                      <a:lnTo>
                        <a:pt x="431631" y="224935"/>
                      </a:lnTo>
                      <a:lnTo>
                        <a:pt x="412718" y="181704"/>
                      </a:lnTo>
                      <a:lnTo>
                        <a:pt x="447843" y="108752"/>
                      </a:lnTo>
                      <a:lnTo>
                        <a:pt x="447843" y="108752"/>
                      </a:lnTo>
                      <a:lnTo>
                        <a:pt x="404612" y="65522"/>
                      </a:lnTo>
                      <a:lnTo>
                        <a:pt x="395156" y="70925"/>
                      </a:lnTo>
                      <a:lnTo>
                        <a:pt x="331660" y="103348"/>
                      </a:lnTo>
                      <a:lnTo>
                        <a:pt x="288430" y="84435"/>
                      </a:lnTo>
                      <a:lnTo>
                        <a:pt x="260060" y="10132"/>
                      </a:lnTo>
                      <a:lnTo>
                        <a:pt x="196565" y="10132"/>
                      </a:lnTo>
                      <a:lnTo>
                        <a:pt x="193863" y="18238"/>
                      </a:lnTo>
                      <a:lnTo>
                        <a:pt x="170896" y="84435"/>
                      </a:lnTo>
                      <a:lnTo>
                        <a:pt x="127666" y="103348"/>
                      </a:lnTo>
                      <a:lnTo>
                        <a:pt x="53363" y="70925"/>
                      </a:lnTo>
                      <a:lnTo>
                        <a:pt x="10132" y="114156"/>
                      </a:lnTo>
                      <a:lnTo>
                        <a:pt x="14185" y="122262"/>
                      </a:lnTo>
                      <a:lnTo>
                        <a:pt x="34449" y="160089"/>
                      </a:lnTo>
                      <a:cubicBezTo>
                        <a:pt x="69574" y="139824"/>
                        <a:pt x="107401" y="131719"/>
                        <a:pt x="147930" y="131719"/>
                      </a:cubicBezTo>
                      <a:cubicBezTo>
                        <a:pt x="203319" y="134420"/>
                        <a:pt x="254656" y="154685"/>
                        <a:pt x="293834" y="191161"/>
                      </a:cubicBezTo>
                      <a:cubicBezTo>
                        <a:pt x="301939" y="197916"/>
                        <a:pt x="312747" y="203319"/>
                        <a:pt x="320853" y="214127"/>
                      </a:cubicBezTo>
                      <a:cubicBezTo>
                        <a:pt x="324906" y="218180"/>
                        <a:pt x="328959" y="224935"/>
                        <a:pt x="331660" y="230339"/>
                      </a:cubicBezTo>
                      <a:cubicBezTo>
                        <a:pt x="358680" y="277622"/>
                        <a:pt x="347872" y="337064"/>
                        <a:pt x="303290" y="372189"/>
                      </a:cubicBezTo>
                      <a:cubicBezTo>
                        <a:pt x="270867" y="399208"/>
                        <a:pt x="224935" y="403261"/>
                        <a:pt x="189810" y="388401"/>
                      </a:cubicBezTo>
                      <a:cubicBezTo>
                        <a:pt x="185757" y="385699"/>
                        <a:pt x="183055" y="385699"/>
                        <a:pt x="181704" y="384348"/>
                      </a:cubicBezTo>
                      <a:lnTo>
                        <a:pt x="181704" y="384348"/>
                      </a:lnTo>
                      <a:lnTo>
                        <a:pt x="181704" y="384348"/>
                      </a:lnTo>
                      <a:cubicBezTo>
                        <a:pt x="173598" y="380295"/>
                        <a:pt x="164142" y="373540"/>
                        <a:pt x="157387" y="366785"/>
                      </a:cubicBezTo>
                      <a:cubicBezTo>
                        <a:pt x="154685" y="366785"/>
                        <a:pt x="153334" y="364084"/>
                        <a:pt x="149281" y="364084"/>
                      </a:cubicBezTo>
                      <a:cubicBezTo>
                        <a:pt x="141175" y="364084"/>
                        <a:pt x="130368" y="368136"/>
                        <a:pt x="124964" y="374891"/>
                      </a:cubicBezTo>
                      <a:lnTo>
                        <a:pt x="122262" y="377593"/>
                      </a:lnTo>
                      <a:lnTo>
                        <a:pt x="122262" y="377593"/>
                      </a:lnTo>
                      <a:cubicBezTo>
                        <a:pt x="95243" y="404612"/>
                        <a:pt x="64171" y="424877"/>
                        <a:pt x="31748" y="435684"/>
                      </a:cubicBezTo>
                      <a:lnTo>
                        <a:pt x="10132" y="458651"/>
                      </a:lnTo>
                      <a:lnTo>
                        <a:pt x="52012" y="500530"/>
                      </a:lnTo>
                      <a:lnTo>
                        <a:pt x="54714" y="503232"/>
                      </a:lnTo>
                      <a:lnTo>
                        <a:pt x="62820" y="499179"/>
                      </a:lnTo>
                      <a:lnTo>
                        <a:pt x="126315" y="466756"/>
                      </a:lnTo>
                      <a:lnTo>
                        <a:pt x="169545" y="484319"/>
                      </a:lnTo>
                      <a:lnTo>
                        <a:pt x="193863" y="558622"/>
                      </a:lnTo>
                      <a:lnTo>
                        <a:pt x="257358" y="558622"/>
                      </a:lnTo>
                      <a:lnTo>
                        <a:pt x="260060" y="550516"/>
                      </a:lnTo>
                      <a:lnTo>
                        <a:pt x="283026" y="484319"/>
                      </a:lnTo>
                      <a:lnTo>
                        <a:pt x="326257" y="465406"/>
                      </a:lnTo>
                      <a:lnTo>
                        <a:pt x="400559" y="497829"/>
                      </a:lnTo>
                      <a:lnTo>
                        <a:pt x="443790" y="454598"/>
                      </a:lnTo>
                      <a:lnTo>
                        <a:pt x="443790" y="445141"/>
                      </a:lnTo>
                      <a:lnTo>
                        <a:pt x="411367" y="382997"/>
                      </a:lnTo>
                      <a:close/>
                    </a:path>
                  </a:pathLst>
                </a:custGeom>
                <a:solidFill>
                  <a:srgbClr val="006F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084EF51A-78B8-4EF5-B817-39629D46A08E}"/>
                    </a:ext>
                  </a:extLst>
                </p:cNvPr>
                <p:cNvSpPr/>
                <p:nvPr/>
              </p:nvSpPr>
              <p:spPr>
                <a:xfrm>
                  <a:off x="5815123" y="1337378"/>
                  <a:ext cx="418797" cy="121586"/>
                </a:xfrm>
                <a:custGeom>
                  <a:avLst/>
                  <a:gdLst>
                    <a:gd name="connsiteX0" fmla="*/ 207372 w 418797"/>
                    <a:gd name="connsiteY0" fmla="*/ 55908 h 121586"/>
                    <a:gd name="connsiteX1" fmla="*/ 207372 w 418797"/>
                    <a:gd name="connsiteY1" fmla="*/ 55908 h 121586"/>
                    <a:gd name="connsiteX2" fmla="*/ 207372 w 418797"/>
                    <a:gd name="connsiteY2" fmla="*/ 55908 h 121586"/>
                    <a:gd name="connsiteX3" fmla="*/ 34449 w 418797"/>
                    <a:gd name="connsiteY3" fmla="*/ 53206 h 121586"/>
                    <a:gd name="connsiteX4" fmla="*/ 14185 w 418797"/>
                    <a:gd name="connsiteY4" fmla="*/ 53206 h 121586"/>
                    <a:gd name="connsiteX5" fmla="*/ 10132 w 418797"/>
                    <a:gd name="connsiteY5" fmla="*/ 64014 h 121586"/>
                    <a:gd name="connsiteX6" fmla="*/ 14185 w 418797"/>
                    <a:gd name="connsiteY6" fmla="*/ 74822 h 121586"/>
                    <a:gd name="connsiteX7" fmla="*/ 226286 w 418797"/>
                    <a:gd name="connsiteY7" fmla="*/ 78875 h 121586"/>
                    <a:gd name="connsiteX8" fmla="*/ 226286 w 418797"/>
                    <a:gd name="connsiteY8" fmla="*/ 76173 h 121586"/>
                    <a:gd name="connsiteX9" fmla="*/ 226286 w 418797"/>
                    <a:gd name="connsiteY9" fmla="*/ 76173 h 121586"/>
                    <a:gd name="connsiteX10" fmla="*/ 396507 w 418797"/>
                    <a:gd name="connsiteY10" fmla="*/ 80225 h 121586"/>
                    <a:gd name="connsiteX11" fmla="*/ 416771 w 418797"/>
                    <a:gd name="connsiteY11" fmla="*/ 80225 h 121586"/>
                    <a:gd name="connsiteX12" fmla="*/ 420824 w 418797"/>
                    <a:gd name="connsiteY12" fmla="*/ 69418 h 121586"/>
                    <a:gd name="connsiteX13" fmla="*/ 416771 w 418797"/>
                    <a:gd name="connsiteY13" fmla="*/ 58610 h 121586"/>
                    <a:gd name="connsiteX14" fmla="*/ 207372 w 418797"/>
                    <a:gd name="connsiteY14" fmla="*/ 55908 h 121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18797" h="121586">
                      <a:moveTo>
                        <a:pt x="207372" y="55908"/>
                      </a:moveTo>
                      <a:lnTo>
                        <a:pt x="207372" y="55908"/>
                      </a:lnTo>
                      <a:lnTo>
                        <a:pt x="207372" y="55908"/>
                      </a:lnTo>
                      <a:cubicBezTo>
                        <a:pt x="158738" y="107245"/>
                        <a:pt x="81733" y="107245"/>
                        <a:pt x="34449" y="53206"/>
                      </a:cubicBezTo>
                      <a:cubicBezTo>
                        <a:pt x="30397" y="46451"/>
                        <a:pt x="18238" y="46451"/>
                        <a:pt x="14185" y="53206"/>
                      </a:cubicBezTo>
                      <a:cubicBezTo>
                        <a:pt x="11483" y="55908"/>
                        <a:pt x="10132" y="59961"/>
                        <a:pt x="10132" y="64014"/>
                      </a:cubicBezTo>
                      <a:cubicBezTo>
                        <a:pt x="10132" y="68067"/>
                        <a:pt x="12834" y="72120"/>
                        <a:pt x="14185" y="74822"/>
                      </a:cubicBezTo>
                      <a:cubicBezTo>
                        <a:pt x="72276" y="138317"/>
                        <a:pt x="166844" y="141019"/>
                        <a:pt x="226286" y="78875"/>
                      </a:cubicBezTo>
                      <a:lnTo>
                        <a:pt x="226286" y="76173"/>
                      </a:lnTo>
                      <a:lnTo>
                        <a:pt x="226286" y="76173"/>
                      </a:lnTo>
                      <a:cubicBezTo>
                        <a:pt x="274920" y="27538"/>
                        <a:pt x="350574" y="27538"/>
                        <a:pt x="396507" y="80225"/>
                      </a:cubicBezTo>
                      <a:cubicBezTo>
                        <a:pt x="403261" y="86980"/>
                        <a:pt x="412718" y="86980"/>
                        <a:pt x="416771" y="80225"/>
                      </a:cubicBezTo>
                      <a:cubicBezTo>
                        <a:pt x="419473" y="77524"/>
                        <a:pt x="420824" y="73471"/>
                        <a:pt x="420824" y="69418"/>
                      </a:cubicBezTo>
                      <a:cubicBezTo>
                        <a:pt x="420824" y="65365"/>
                        <a:pt x="418122" y="61312"/>
                        <a:pt x="416771" y="58610"/>
                      </a:cubicBezTo>
                      <a:cubicBezTo>
                        <a:pt x="361382" y="-4885"/>
                        <a:pt x="266815" y="-6236"/>
                        <a:pt x="207372" y="55908"/>
                      </a:cubicBezTo>
                      <a:close/>
                    </a:path>
                  </a:pathLst>
                </a:custGeom>
                <a:solidFill>
                  <a:srgbClr val="006F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72B3087F-50C7-4C7F-8BED-214B62C7892E}"/>
                    </a:ext>
                  </a:extLst>
                </p:cNvPr>
                <p:cNvSpPr/>
                <p:nvPr/>
              </p:nvSpPr>
              <p:spPr>
                <a:xfrm>
                  <a:off x="5778647" y="1408823"/>
                  <a:ext cx="432307" cy="135096"/>
                </a:xfrm>
                <a:custGeom>
                  <a:avLst/>
                  <a:gdLst>
                    <a:gd name="connsiteX0" fmla="*/ 349223 w 432306"/>
                    <a:gd name="connsiteY0" fmla="*/ 10132 h 135095"/>
                    <a:gd name="connsiteX1" fmla="*/ 281675 w 432306"/>
                    <a:gd name="connsiteY1" fmla="*/ 38502 h 135095"/>
                    <a:gd name="connsiteX2" fmla="*/ 278973 w 432306"/>
                    <a:gd name="connsiteY2" fmla="*/ 41204 h 135095"/>
                    <a:gd name="connsiteX3" fmla="*/ 276271 w 432306"/>
                    <a:gd name="connsiteY3" fmla="*/ 43906 h 135095"/>
                    <a:gd name="connsiteX4" fmla="*/ 151983 w 432306"/>
                    <a:gd name="connsiteY4" fmla="*/ 95243 h 135095"/>
                    <a:gd name="connsiteX5" fmla="*/ 30397 w 432306"/>
                    <a:gd name="connsiteY5" fmla="*/ 37151 h 135095"/>
                    <a:gd name="connsiteX6" fmla="*/ 10132 w 432306"/>
                    <a:gd name="connsiteY6" fmla="*/ 37151 h 135095"/>
                    <a:gd name="connsiteX7" fmla="*/ 10132 w 432306"/>
                    <a:gd name="connsiteY7" fmla="*/ 47959 h 135095"/>
                    <a:gd name="connsiteX8" fmla="*/ 14185 w 432306"/>
                    <a:gd name="connsiteY8" fmla="*/ 58767 h 135095"/>
                    <a:gd name="connsiteX9" fmla="*/ 156036 w 432306"/>
                    <a:gd name="connsiteY9" fmla="*/ 124964 h 135095"/>
                    <a:gd name="connsiteX10" fmla="*/ 300588 w 432306"/>
                    <a:gd name="connsiteY10" fmla="*/ 62820 h 135095"/>
                    <a:gd name="connsiteX11" fmla="*/ 303290 w 432306"/>
                    <a:gd name="connsiteY11" fmla="*/ 60118 h 135095"/>
                    <a:gd name="connsiteX12" fmla="*/ 305992 w 432306"/>
                    <a:gd name="connsiteY12" fmla="*/ 57416 h 135095"/>
                    <a:gd name="connsiteX13" fmla="*/ 353276 w 432306"/>
                    <a:gd name="connsiteY13" fmla="*/ 37151 h 135095"/>
                    <a:gd name="connsiteX14" fmla="*/ 400559 w 432306"/>
                    <a:gd name="connsiteY14" fmla="*/ 60118 h 135095"/>
                    <a:gd name="connsiteX15" fmla="*/ 420824 w 432306"/>
                    <a:gd name="connsiteY15" fmla="*/ 60118 h 135095"/>
                    <a:gd name="connsiteX16" fmla="*/ 424877 w 432306"/>
                    <a:gd name="connsiteY16" fmla="*/ 49310 h 135095"/>
                    <a:gd name="connsiteX17" fmla="*/ 420824 w 432306"/>
                    <a:gd name="connsiteY17" fmla="*/ 38502 h 135095"/>
                    <a:gd name="connsiteX18" fmla="*/ 349223 w 432306"/>
                    <a:gd name="connsiteY18" fmla="*/ 10132 h 135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32306" h="135095">
                      <a:moveTo>
                        <a:pt x="349223" y="10132"/>
                      </a:moveTo>
                      <a:cubicBezTo>
                        <a:pt x="322204" y="10132"/>
                        <a:pt x="300588" y="18238"/>
                        <a:pt x="281675" y="38502"/>
                      </a:cubicBezTo>
                      <a:lnTo>
                        <a:pt x="278973" y="41204"/>
                      </a:lnTo>
                      <a:lnTo>
                        <a:pt x="276271" y="43906"/>
                      </a:lnTo>
                      <a:cubicBezTo>
                        <a:pt x="243848" y="79031"/>
                        <a:pt x="197916" y="97945"/>
                        <a:pt x="151983" y="95243"/>
                      </a:cubicBezTo>
                      <a:cubicBezTo>
                        <a:pt x="104699" y="95243"/>
                        <a:pt x="62820" y="72276"/>
                        <a:pt x="30397" y="37151"/>
                      </a:cubicBezTo>
                      <a:cubicBezTo>
                        <a:pt x="23642" y="30397"/>
                        <a:pt x="14185" y="30397"/>
                        <a:pt x="10132" y="37151"/>
                      </a:cubicBezTo>
                      <a:cubicBezTo>
                        <a:pt x="10132" y="39853"/>
                        <a:pt x="10132" y="43906"/>
                        <a:pt x="10132" y="47959"/>
                      </a:cubicBezTo>
                      <a:cubicBezTo>
                        <a:pt x="10132" y="52012"/>
                        <a:pt x="12834" y="56065"/>
                        <a:pt x="14185" y="58767"/>
                      </a:cubicBezTo>
                      <a:cubicBezTo>
                        <a:pt x="52012" y="100646"/>
                        <a:pt x="101997" y="124964"/>
                        <a:pt x="156036" y="124964"/>
                      </a:cubicBezTo>
                      <a:cubicBezTo>
                        <a:pt x="210074" y="127666"/>
                        <a:pt x="258709" y="104699"/>
                        <a:pt x="300588" y="62820"/>
                      </a:cubicBezTo>
                      <a:lnTo>
                        <a:pt x="303290" y="60118"/>
                      </a:lnTo>
                      <a:lnTo>
                        <a:pt x="305992" y="57416"/>
                      </a:lnTo>
                      <a:cubicBezTo>
                        <a:pt x="318151" y="45257"/>
                        <a:pt x="334362" y="37151"/>
                        <a:pt x="353276" y="37151"/>
                      </a:cubicBezTo>
                      <a:cubicBezTo>
                        <a:pt x="372189" y="37151"/>
                        <a:pt x="385699" y="45257"/>
                        <a:pt x="400559" y="60118"/>
                      </a:cubicBezTo>
                      <a:cubicBezTo>
                        <a:pt x="407314" y="66873"/>
                        <a:pt x="416771" y="66873"/>
                        <a:pt x="420824" y="60118"/>
                      </a:cubicBezTo>
                      <a:cubicBezTo>
                        <a:pt x="423526" y="57416"/>
                        <a:pt x="424877" y="53363"/>
                        <a:pt x="424877" y="49310"/>
                      </a:cubicBezTo>
                      <a:cubicBezTo>
                        <a:pt x="424877" y="45257"/>
                        <a:pt x="422175" y="41204"/>
                        <a:pt x="420824" y="38502"/>
                      </a:cubicBezTo>
                      <a:cubicBezTo>
                        <a:pt x="400559" y="20940"/>
                        <a:pt x="376242" y="10132"/>
                        <a:pt x="349223" y="10132"/>
                      </a:cubicBezTo>
                      <a:close/>
                    </a:path>
                  </a:pathLst>
                </a:custGeom>
                <a:solidFill>
                  <a:srgbClr val="006F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90D4425-FB52-4A6A-A48D-BAA5EA6959CB}"/>
                    </a:ext>
                  </a:extLst>
                </p:cNvPr>
                <p:cNvSpPr/>
                <p:nvPr/>
              </p:nvSpPr>
              <p:spPr>
                <a:xfrm>
                  <a:off x="5852950" y="1266972"/>
                  <a:ext cx="418797" cy="135096"/>
                </a:xfrm>
                <a:custGeom>
                  <a:avLst/>
                  <a:gdLst>
                    <a:gd name="connsiteX0" fmla="*/ 419473 w 418797"/>
                    <a:gd name="connsiteY0" fmla="*/ 76329 h 135095"/>
                    <a:gd name="connsiteX1" fmla="*/ 277622 w 418797"/>
                    <a:gd name="connsiteY1" fmla="*/ 10132 h 135095"/>
                    <a:gd name="connsiteX2" fmla="*/ 133070 w 418797"/>
                    <a:gd name="connsiteY2" fmla="*/ 72276 h 135095"/>
                    <a:gd name="connsiteX3" fmla="*/ 130368 w 418797"/>
                    <a:gd name="connsiteY3" fmla="*/ 74978 h 135095"/>
                    <a:gd name="connsiteX4" fmla="*/ 127666 w 418797"/>
                    <a:gd name="connsiteY4" fmla="*/ 77680 h 135095"/>
                    <a:gd name="connsiteX5" fmla="*/ 80382 w 418797"/>
                    <a:gd name="connsiteY5" fmla="*/ 97945 h 135095"/>
                    <a:gd name="connsiteX6" fmla="*/ 34450 w 418797"/>
                    <a:gd name="connsiteY6" fmla="*/ 74978 h 135095"/>
                    <a:gd name="connsiteX7" fmla="*/ 14185 w 418797"/>
                    <a:gd name="connsiteY7" fmla="*/ 74978 h 135095"/>
                    <a:gd name="connsiteX8" fmla="*/ 10132 w 418797"/>
                    <a:gd name="connsiteY8" fmla="*/ 85786 h 135095"/>
                    <a:gd name="connsiteX9" fmla="*/ 14185 w 418797"/>
                    <a:gd name="connsiteY9" fmla="*/ 96594 h 135095"/>
                    <a:gd name="connsiteX10" fmla="*/ 80382 w 418797"/>
                    <a:gd name="connsiteY10" fmla="*/ 127666 h 135095"/>
                    <a:gd name="connsiteX11" fmla="*/ 147930 w 418797"/>
                    <a:gd name="connsiteY11" fmla="*/ 99295 h 135095"/>
                    <a:gd name="connsiteX12" fmla="*/ 150632 w 418797"/>
                    <a:gd name="connsiteY12" fmla="*/ 96594 h 135095"/>
                    <a:gd name="connsiteX13" fmla="*/ 153334 w 418797"/>
                    <a:gd name="connsiteY13" fmla="*/ 93892 h 135095"/>
                    <a:gd name="connsiteX14" fmla="*/ 277622 w 418797"/>
                    <a:gd name="connsiteY14" fmla="*/ 39853 h 135095"/>
                    <a:gd name="connsiteX15" fmla="*/ 396507 w 418797"/>
                    <a:gd name="connsiteY15" fmla="*/ 97945 h 135095"/>
                    <a:gd name="connsiteX16" fmla="*/ 416771 w 418797"/>
                    <a:gd name="connsiteY16" fmla="*/ 97945 h 135095"/>
                    <a:gd name="connsiteX17" fmla="*/ 420824 w 418797"/>
                    <a:gd name="connsiteY17" fmla="*/ 87137 h 135095"/>
                    <a:gd name="connsiteX18" fmla="*/ 419473 w 418797"/>
                    <a:gd name="connsiteY18" fmla="*/ 76329 h 135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18797" h="135095">
                      <a:moveTo>
                        <a:pt x="419473" y="76329"/>
                      </a:moveTo>
                      <a:cubicBezTo>
                        <a:pt x="381646" y="34449"/>
                        <a:pt x="330310" y="10132"/>
                        <a:pt x="277622" y="10132"/>
                      </a:cubicBezTo>
                      <a:cubicBezTo>
                        <a:pt x="224935" y="10132"/>
                        <a:pt x="174949" y="30397"/>
                        <a:pt x="133070" y="72276"/>
                      </a:cubicBezTo>
                      <a:lnTo>
                        <a:pt x="130368" y="74978"/>
                      </a:lnTo>
                      <a:lnTo>
                        <a:pt x="127666" y="77680"/>
                      </a:lnTo>
                      <a:cubicBezTo>
                        <a:pt x="115507" y="89839"/>
                        <a:pt x="99296" y="97945"/>
                        <a:pt x="80382" y="97945"/>
                      </a:cubicBezTo>
                      <a:cubicBezTo>
                        <a:pt x="61469" y="97945"/>
                        <a:pt x="49310" y="88488"/>
                        <a:pt x="34450" y="74978"/>
                      </a:cubicBezTo>
                      <a:cubicBezTo>
                        <a:pt x="27695" y="68223"/>
                        <a:pt x="18238" y="68223"/>
                        <a:pt x="14185" y="74978"/>
                      </a:cubicBezTo>
                      <a:cubicBezTo>
                        <a:pt x="11483" y="77680"/>
                        <a:pt x="10132" y="81733"/>
                        <a:pt x="10132" y="85786"/>
                      </a:cubicBezTo>
                      <a:cubicBezTo>
                        <a:pt x="10132" y="89839"/>
                        <a:pt x="12834" y="93892"/>
                        <a:pt x="14185" y="96594"/>
                      </a:cubicBezTo>
                      <a:cubicBezTo>
                        <a:pt x="33099" y="116858"/>
                        <a:pt x="56065" y="127666"/>
                        <a:pt x="80382" y="127666"/>
                      </a:cubicBezTo>
                      <a:cubicBezTo>
                        <a:pt x="107401" y="127666"/>
                        <a:pt x="129017" y="119560"/>
                        <a:pt x="147930" y="99295"/>
                      </a:cubicBezTo>
                      <a:lnTo>
                        <a:pt x="150632" y="96594"/>
                      </a:lnTo>
                      <a:cubicBezTo>
                        <a:pt x="150632" y="96594"/>
                        <a:pt x="153334" y="96594"/>
                        <a:pt x="153334" y="93892"/>
                      </a:cubicBezTo>
                      <a:cubicBezTo>
                        <a:pt x="185757" y="58767"/>
                        <a:pt x="231690" y="39853"/>
                        <a:pt x="277622" y="39853"/>
                      </a:cubicBezTo>
                      <a:cubicBezTo>
                        <a:pt x="324906" y="39853"/>
                        <a:pt x="366785" y="62820"/>
                        <a:pt x="396507" y="97945"/>
                      </a:cubicBezTo>
                      <a:cubicBezTo>
                        <a:pt x="403261" y="104699"/>
                        <a:pt x="412718" y="104699"/>
                        <a:pt x="416771" y="97945"/>
                      </a:cubicBezTo>
                      <a:cubicBezTo>
                        <a:pt x="419473" y="95243"/>
                        <a:pt x="420824" y="91190"/>
                        <a:pt x="420824" y="87137"/>
                      </a:cubicBezTo>
                      <a:cubicBezTo>
                        <a:pt x="423526" y="83084"/>
                        <a:pt x="420824" y="79031"/>
                        <a:pt x="419473" y="76329"/>
                      </a:cubicBezTo>
                      <a:close/>
                    </a:path>
                  </a:pathLst>
                </a:custGeom>
                <a:solidFill>
                  <a:srgbClr val="006F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SE"/>
                </a:p>
              </p:txBody>
            </p:sp>
          </p:grp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0BBB37-B96E-4627-9BFB-1F1931E78274}"/>
                </a:ext>
              </a:extLst>
            </p:cNvPr>
            <p:cNvSpPr/>
            <p:nvPr/>
          </p:nvSpPr>
          <p:spPr>
            <a:xfrm>
              <a:off x="9888633" y="935829"/>
              <a:ext cx="2002778" cy="5013961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F3CFD5-3A2A-43C4-A434-F5874F8AEBF6}"/>
                </a:ext>
              </a:extLst>
            </p:cNvPr>
            <p:cNvSpPr txBox="1"/>
            <p:nvPr/>
          </p:nvSpPr>
          <p:spPr>
            <a:xfrm rot="16200000">
              <a:off x="8594920" y="4147779"/>
              <a:ext cx="30546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6DD6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 Processing</a:t>
              </a:r>
              <a:endParaRPr lang="en-SE" sz="2800" dirty="0">
                <a:solidFill>
                  <a:srgbClr val="006DD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0B1674-6A9A-4762-A0C8-6FF506D3463D}"/>
              </a:ext>
            </a:extLst>
          </p:cNvPr>
          <p:cNvGrpSpPr/>
          <p:nvPr/>
        </p:nvGrpSpPr>
        <p:grpSpPr>
          <a:xfrm>
            <a:off x="2649856" y="2913336"/>
            <a:ext cx="6892287" cy="1058945"/>
            <a:chOff x="2649856" y="3136525"/>
            <a:chExt cx="6892287" cy="1058945"/>
          </a:xfrm>
        </p:grpSpPr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F1C2F2DA-A1DF-478E-9F17-850B1404141E}"/>
                </a:ext>
              </a:extLst>
            </p:cNvPr>
            <p:cNvSpPr/>
            <p:nvPr/>
          </p:nvSpPr>
          <p:spPr>
            <a:xfrm>
              <a:off x="2649856" y="3136525"/>
              <a:ext cx="1512780" cy="1058945"/>
            </a:xfrm>
            <a:prstGeom prst="rightArrow">
              <a:avLst/>
            </a:prstGeom>
            <a:solidFill>
              <a:srgbClr val="FF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2A3621A-6D82-4AEB-BAD6-931751233E84}"/>
                </a:ext>
              </a:extLst>
            </p:cNvPr>
            <p:cNvSpPr/>
            <p:nvPr/>
          </p:nvSpPr>
          <p:spPr>
            <a:xfrm>
              <a:off x="8029363" y="3136525"/>
              <a:ext cx="1512780" cy="1058945"/>
            </a:xfrm>
            <a:prstGeom prst="rightArrow">
              <a:avLst/>
            </a:prstGeom>
            <a:solidFill>
              <a:srgbClr val="FF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</p:grpSp>
      <p:sp>
        <p:nvSpPr>
          <p:cNvPr id="44" name="Graphic 2">
            <a:extLst>
              <a:ext uri="{FF2B5EF4-FFF2-40B4-BE49-F238E27FC236}">
                <a16:creationId xmlns:a16="http://schemas.microsoft.com/office/drawing/2014/main" id="{07F86700-B21C-4961-8C19-034070531247}"/>
              </a:ext>
            </a:extLst>
          </p:cNvPr>
          <p:cNvSpPr/>
          <p:nvPr/>
        </p:nvSpPr>
        <p:spPr>
          <a:xfrm>
            <a:off x="4552634" y="2214767"/>
            <a:ext cx="3071963" cy="2413677"/>
          </a:xfrm>
          <a:custGeom>
            <a:avLst/>
            <a:gdLst>
              <a:gd name="connsiteX0" fmla="*/ 1817716 w 3071962"/>
              <a:gd name="connsiteY0" fmla="*/ 261068 h 2413676"/>
              <a:gd name="connsiteX1" fmla="*/ 1729338 w 3071962"/>
              <a:gd name="connsiteY1" fmla="*/ 108201 h 2413676"/>
              <a:gd name="connsiteX2" fmla="*/ 1564397 w 3071962"/>
              <a:gd name="connsiteY2" fmla="*/ 13311 h 2413676"/>
              <a:gd name="connsiteX3" fmla="*/ 202572 w 3071962"/>
              <a:gd name="connsiteY3" fmla="*/ 13311 h 2413676"/>
              <a:gd name="connsiteX4" fmla="*/ 13292 w 3071962"/>
              <a:gd name="connsiteY4" fmla="*/ 202855 h 2413676"/>
              <a:gd name="connsiteX5" fmla="*/ 13292 w 3071962"/>
              <a:gd name="connsiteY5" fmla="*/ 300822 h 2413676"/>
              <a:gd name="connsiteX6" fmla="*/ 1851271 w 3071962"/>
              <a:gd name="connsiteY6" fmla="*/ 300822 h 2413676"/>
              <a:gd name="connsiteX7" fmla="*/ 1817716 w 3071962"/>
              <a:gd name="connsiteY7" fmla="*/ 261068 h 2413676"/>
              <a:gd name="connsiteX8" fmla="*/ 1927598 w 3071962"/>
              <a:gd name="connsiteY8" fmla="*/ 1315750 h 2413676"/>
              <a:gd name="connsiteX9" fmla="*/ 1387168 w 3071962"/>
              <a:gd name="connsiteY9" fmla="*/ 2089309 h 2413676"/>
              <a:gd name="connsiteX10" fmla="*/ 1365901 w 3071962"/>
              <a:gd name="connsiteY10" fmla="*/ 2101614 h 2413676"/>
              <a:gd name="connsiteX11" fmla="*/ 1353613 w 3071962"/>
              <a:gd name="connsiteY11" fmla="*/ 2098538 h 2413676"/>
              <a:gd name="connsiteX12" fmla="*/ 1341562 w 3071962"/>
              <a:gd name="connsiteY12" fmla="*/ 2068012 h 2413676"/>
              <a:gd name="connsiteX13" fmla="*/ 1481927 w 3071962"/>
              <a:gd name="connsiteY13" fmla="*/ 1606337 h 2413676"/>
              <a:gd name="connsiteX14" fmla="*/ 1167405 w 3071962"/>
              <a:gd name="connsiteY14" fmla="*/ 1606337 h 2413676"/>
              <a:gd name="connsiteX15" fmla="*/ 1143066 w 3071962"/>
              <a:gd name="connsiteY15" fmla="*/ 1590956 h 2413676"/>
              <a:gd name="connsiteX16" fmla="*/ 1146137 w 3071962"/>
              <a:gd name="connsiteY16" fmla="*/ 1563506 h 2413676"/>
              <a:gd name="connsiteX17" fmla="*/ 1671207 w 3071962"/>
              <a:gd name="connsiteY17" fmla="*/ 799175 h 2413676"/>
              <a:gd name="connsiteX18" fmla="*/ 1692710 w 3071962"/>
              <a:gd name="connsiteY18" fmla="*/ 786870 h 2413676"/>
              <a:gd name="connsiteX19" fmla="*/ 1704762 w 3071962"/>
              <a:gd name="connsiteY19" fmla="*/ 789947 h 2413676"/>
              <a:gd name="connsiteX20" fmla="*/ 1717050 w 3071962"/>
              <a:gd name="connsiteY20" fmla="*/ 820473 h 2413676"/>
              <a:gd name="connsiteX21" fmla="*/ 1582593 w 3071962"/>
              <a:gd name="connsiteY21" fmla="*/ 1272919 h 2413676"/>
              <a:gd name="connsiteX22" fmla="*/ 1906330 w 3071962"/>
              <a:gd name="connsiteY22" fmla="*/ 1272919 h 2413676"/>
              <a:gd name="connsiteX23" fmla="*/ 1933741 w 3071962"/>
              <a:gd name="connsiteY23" fmla="*/ 1300605 h 2413676"/>
              <a:gd name="connsiteX24" fmla="*/ 1927598 w 3071962"/>
              <a:gd name="connsiteY24" fmla="*/ 1315750 h 2413676"/>
              <a:gd name="connsiteX25" fmla="*/ 2947489 w 3071962"/>
              <a:gd name="connsiteY25" fmla="*/ 398552 h 2413676"/>
              <a:gd name="connsiteX26" fmla="*/ 13292 w 3071962"/>
              <a:gd name="connsiteY26" fmla="*/ 398552 h 2413676"/>
              <a:gd name="connsiteX27" fmla="*/ 13292 w 3071962"/>
              <a:gd name="connsiteY27" fmla="*/ 2223955 h 2413676"/>
              <a:gd name="connsiteX28" fmla="*/ 202572 w 3071962"/>
              <a:gd name="connsiteY28" fmla="*/ 2413499 h 2413676"/>
              <a:gd name="connsiteX29" fmla="*/ 2877306 w 3071962"/>
              <a:gd name="connsiteY29" fmla="*/ 2413499 h 2413676"/>
              <a:gd name="connsiteX30" fmla="*/ 3066587 w 3071962"/>
              <a:gd name="connsiteY30" fmla="*/ 2223955 h 2413676"/>
              <a:gd name="connsiteX31" fmla="*/ 3066587 w 3071962"/>
              <a:gd name="connsiteY31" fmla="*/ 572952 h 2413676"/>
              <a:gd name="connsiteX32" fmla="*/ 2947489 w 3071962"/>
              <a:gd name="connsiteY32" fmla="*/ 398552 h 2413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071962" h="2413676">
                <a:moveTo>
                  <a:pt x="1817716" y="261068"/>
                </a:moveTo>
                <a:lnTo>
                  <a:pt x="1729338" y="108201"/>
                </a:lnTo>
                <a:cubicBezTo>
                  <a:pt x="1695546" y="49989"/>
                  <a:pt x="1631508" y="13311"/>
                  <a:pt x="1564397" y="13311"/>
                </a:cubicBezTo>
                <a:lnTo>
                  <a:pt x="202572" y="13311"/>
                </a:lnTo>
                <a:cubicBezTo>
                  <a:pt x="98834" y="13311"/>
                  <a:pt x="13292" y="98973"/>
                  <a:pt x="13292" y="202855"/>
                </a:cubicBezTo>
                <a:lnTo>
                  <a:pt x="13292" y="300822"/>
                </a:lnTo>
                <a:lnTo>
                  <a:pt x="1851271" y="300822"/>
                </a:lnTo>
                <a:cubicBezTo>
                  <a:pt x="1836147" y="291593"/>
                  <a:pt x="1826932" y="276212"/>
                  <a:pt x="1817716" y="261068"/>
                </a:cubicBezTo>
                <a:close/>
                <a:moveTo>
                  <a:pt x="1927598" y="1315750"/>
                </a:moveTo>
                <a:lnTo>
                  <a:pt x="1387168" y="2089309"/>
                </a:lnTo>
                <a:cubicBezTo>
                  <a:pt x="1381261" y="2095462"/>
                  <a:pt x="1375117" y="2101614"/>
                  <a:pt x="1365901" y="2101614"/>
                </a:cubicBezTo>
                <a:cubicBezTo>
                  <a:pt x="1362829" y="2101614"/>
                  <a:pt x="1356685" y="2101614"/>
                  <a:pt x="1353613" y="2098538"/>
                </a:cubicBezTo>
                <a:cubicBezTo>
                  <a:pt x="1341562" y="2092385"/>
                  <a:pt x="1335418" y="2080317"/>
                  <a:pt x="1341562" y="2068012"/>
                </a:cubicBezTo>
                <a:lnTo>
                  <a:pt x="1481927" y="1606337"/>
                </a:lnTo>
                <a:lnTo>
                  <a:pt x="1167405" y="1606337"/>
                </a:lnTo>
                <a:cubicBezTo>
                  <a:pt x="1158189" y="1606337"/>
                  <a:pt x="1149209" y="1600185"/>
                  <a:pt x="1143066" y="1590956"/>
                </a:cubicBezTo>
                <a:cubicBezTo>
                  <a:pt x="1139994" y="1581727"/>
                  <a:pt x="1139994" y="1572735"/>
                  <a:pt x="1146137" y="1563506"/>
                </a:cubicBezTo>
                <a:lnTo>
                  <a:pt x="1671207" y="799175"/>
                </a:lnTo>
                <a:cubicBezTo>
                  <a:pt x="1677351" y="793023"/>
                  <a:pt x="1683495" y="786870"/>
                  <a:pt x="1692710" y="786870"/>
                </a:cubicBezTo>
                <a:cubicBezTo>
                  <a:pt x="1695546" y="786870"/>
                  <a:pt x="1698618" y="786870"/>
                  <a:pt x="1704762" y="789947"/>
                </a:cubicBezTo>
                <a:cubicBezTo>
                  <a:pt x="1717050" y="796099"/>
                  <a:pt x="1723194" y="808168"/>
                  <a:pt x="1717050" y="820473"/>
                </a:cubicBezTo>
                <a:lnTo>
                  <a:pt x="1582593" y="1272919"/>
                </a:lnTo>
                <a:lnTo>
                  <a:pt x="1906330" y="1272919"/>
                </a:lnTo>
                <a:cubicBezTo>
                  <a:pt x="1921690" y="1272919"/>
                  <a:pt x="1933741" y="1285224"/>
                  <a:pt x="1933741" y="1300605"/>
                </a:cubicBezTo>
                <a:cubicBezTo>
                  <a:pt x="1933741" y="1306757"/>
                  <a:pt x="1930669" y="1309834"/>
                  <a:pt x="1927598" y="1315750"/>
                </a:cubicBezTo>
                <a:close/>
                <a:moveTo>
                  <a:pt x="2947489" y="398552"/>
                </a:moveTo>
                <a:lnTo>
                  <a:pt x="13292" y="398552"/>
                </a:lnTo>
                <a:lnTo>
                  <a:pt x="13292" y="2223955"/>
                </a:lnTo>
                <a:cubicBezTo>
                  <a:pt x="13292" y="2327837"/>
                  <a:pt x="98834" y="2413499"/>
                  <a:pt x="202572" y="2413499"/>
                </a:cubicBezTo>
                <a:lnTo>
                  <a:pt x="2877306" y="2413499"/>
                </a:lnTo>
                <a:cubicBezTo>
                  <a:pt x="2981044" y="2413499"/>
                  <a:pt x="3066587" y="2327837"/>
                  <a:pt x="3066587" y="2223955"/>
                </a:cubicBezTo>
                <a:lnTo>
                  <a:pt x="3066587" y="572952"/>
                </a:lnTo>
                <a:cubicBezTo>
                  <a:pt x="3066587" y="496519"/>
                  <a:pt x="3017672" y="429078"/>
                  <a:pt x="2947489" y="398552"/>
                </a:cubicBezTo>
                <a:close/>
              </a:path>
            </a:pathLst>
          </a:custGeom>
          <a:solidFill>
            <a:srgbClr val="006DD6"/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SE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A7226EF-BA9B-482E-A115-EFC9186B14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96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213731"/>
            <a:ext cx="11801476" cy="243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schema is defined at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READ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instead of at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WRITE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F48BE-C889-471E-9FC9-A5E79C9CE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78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96DFA09-85C7-4BBF-B5FE-294634CCC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1659" y="87185"/>
            <a:ext cx="8488682" cy="66836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699FD9F-6764-4C48-B0C8-251EB9EE89D9}"/>
              </a:ext>
            </a:extLst>
          </p:cNvPr>
          <p:cNvGrpSpPr/>
          <p:nvPr/>
        </p:nvGrpSpPr>
        <p:grpSpPr>
          <a:xfrm>
            <a:off x="2451513" y="1743549"/>
            <a:ext cx="2002778" cy="1411131"/>
            <a:chOff x="2177193" y="1476849"/>
            <a:chExt cx="2002778" cy="14111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07FAC4-95A8-41C4-99CA-D1E8794DCB83}"/>
                </a:ext>
              </a:extLst>
            </p:cNvPr>
            <p:cNvSpPr/>
            <p:nvPr/>
          </p:nvSpPr>
          <p:spPr>
            <a:xfrm>
              <a:off x="2177193" y="1476849"/>
              <a:ext cx="2002778" cy="141113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33DE9C-2B33-4D0E-9F9B-A099C33EDCF9}"/>
                </a:ext>
              </a:extLst>
            </p:cNvPr>
            <p:cNvSpPr txBox="1"/>
            <p:nvPr/>
          </p:nvSpPr>
          <p:spPr>
            <a:xfrm>
              <a:off x="2598936" y="1828471"/>
              <a:ext cx="11592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Raw</a:t>
              </a:r>
              <a:endParaRPr lang="en-SE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8DC3BD4-803D-49F0-AF02-E2755A15D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21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A64BB-152C-4CDC-B19C-C8DAB3467E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240" y="-1"/>
            <a:ext cx="1222248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34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96DFA09-85C7-4BBF-B5FE-294634CCC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1659" y="87185"/>
            <a:ext cx="8488682" cy="66836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699FD9F-6764-4C48-B0C8-251EB9EE89D9}"/>
              </a:ext>
            </a:extLst>
          </p:cNvPr>
          <p:cNvGrpSpPr/>
          <p:nvPr/>
        </p:nvGrpSpPr>
        <p:grpSpPr>
          <a:xfrm>
            <a:off x="2451513" y="1743549"/>
            <a:ext cx="2002778" cy="1411131"/>
            <a:chOff x="2177193" y="1476849"/>
            <a:chExt cx="2002778" cy="141113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07FAC4-95A8-41C4-99CA-D1E8794DCB83}"/>
                </a:ext>
              </a:extLst>
            </p:cNvPr>
            <p:cNvSpPr/>
            <p:nvPr/>
          </p:nvSpPr>
          <p:spPr>
            <a:xfrm>
              <a:off x="2177193" y="1476849"/>
              <a:ext cx="2002778" cy="141113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33DE9C-2B33-4D0E-9F9B-A099C33EDCF9}"/>
                </a:ext>
              </a:extLst>
            </p:cNvPr>
            <p:cNvSpPr txBox="1"/>
            <p:nvPr/>
          </p:nvSpPr>
          <p:spPr>
            <a:xfrm>
              <a:off x="2598936" y="1828471"/>
              <a:ext cx="11592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Raw</a:t>
              </a:r>
              <a:endParaRPr lang="en-SE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EF7F1F-FD43-4B8B-9942-21265725E280}"/>
              </a:ext>
            </a:extLst>
          </p:cNvPr>
          <p:cNvGrpSpPr/>
          <p:nvPr/>
        </p:nvGrpSpPr>
        <p:grpSpPr>
          <a:xfrm>
            <a:off x="2451513" y="4570569"/>
            <a:ext cx="2002778" cy="1411131"/>
            <a:chOff x="2177193" y="1476849"/>
            <a:chExt cx="2002778" cy="141113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E811C5-FA4F-48A3-81DD-1F5FE3297B4F}"/>
                </a:ext>
              </a:extLst>
            </p:cNvPr>
            <p:cNvSpPr/>
            <p:nvPr/>
          </p:nvSpPr>
          <p:spPr>
            <a:xfrm>
              <a:off x="2177193" y="1476849"/>
              <a:ext cx="2002778" cy="141113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DE5C37-91B0-498B-8C83-2A1C721DB1E3}"/>
                </a:ext>
              </a:extLst>
            </p:cNvPr>
            <p:cNvSpPr txBox="1"/>
            <p:nvPr/>
          </p:nvSpPr>
          <p:spPr>
            <a:xfrm>
              <a:off x="2635808" y="1828471"/>
              <a:ext cx="108555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</a:t>
              </a:r>
              <a:endParaRPr lang="en-SE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57BE7C-05F8-4317-8F73-AB2FCADCC95E}"/>
              </a:ext>
            </a:extLst>
          </p:cNvPr>
          <p:cNvGrpSpPr/>
          <p:nvPr/>
        </p:nvGrpSpPr>
        <p:grpSpPr>
          <a:xfrm>
            <a:off x="7579773" y="1743549"/>
            <a:ext cx="2002778" cy="1411131"/>
            <a:chOff x="2177193" y="1476849"/>
            <a:chExt cx="2002778" cy="141113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4E1583-FBAB-4754-B89F-CDA8A05AB62F}"/>
                </a:ext>
              </a:extLst>
            </p:cNvPr>
            <p:cNvSpPr/>
            <p:nvPr/>
          </p:nvSpPr>
          <p:spPr>
            <a:xfrm>
              <a:off x="2177193" y="1476849"/>
              <a:ext cx="2002778" cy="1411131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E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B4A3BB-0D0F-492F-AE94-CF6504E79441}"/>
                </a:ext>
              </a:extLst>
            </p:cNvPr>
            <p:cNvSpPr txBox="1"/>
            <p:nvPr/>
          </p:nvSpPr>
          <p:spPr>
            <a:xfrm>
              <a:off x="2200751" y="1828471"/>
              <a:ext cx="195566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Staging</a:t>
              </a:r>
              <a:endParaRPr lang="en-SE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FE0A4-C930-4E3F-AFFE-A9BB528DC6D3}"/>
              </a:ext>
            </a:extLst>
          </p:cNvPr>
          <p:cNvSpPr/>
          <p:nvPr/>
        </p:nvSpPr>
        <p:spPr>
          <a:xfrm>
            <a:off x="7579773" y="4570569"/>
            <a:ext cx="2002778" cy="141113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93AD62-71A5-4A09-BC21-F29E13A877F9}"/>
              </a:ext>
            </a:extLst>
          </p:cNvPr>
          <p:cNvSpPr txBox="1"/>
          <p:nvPr/>
        </p:nvSpPr>
        <p:spPr>
          <a:xfrm>
            <a:off x="7938841" y="4922191"/>
            <a:ext cx="12846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  <a:endParaRPr lang="en-SE" sz="40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5D74AB-A882-4C13-BC90-B76B3952A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61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reatingdatalakes">
            <a:hlinkClick r:id="" action="ppaction://media"/>
            <a:extLst>
              <a:ext uri="{FF2B5EF4-FFF2-40B4-BE49-F238E27FC236}">
                <a16:creationId xmlns:a16="http://schemas.microsoft.com/office/drawing/2014/main" id="{B48BBB1F-1C0D-43D9-8005-EBCDB44BE9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3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ploadazstorageexp">
            <a:hlinkClick r:id="" action="ppaction://media"/>
            <a:extLst>
              <a:ext uri="{FF2B5EF4-FFF2-40B4-BE49-F238E27FC236}">
                <a16:creationId xmlns:a16="http://schemas.microsoft.com/office/drawing/2014/main" id="{DDBBBEF4-E7FA-4C39-B4D3-C0AEDF0A3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9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4460C2-04A9-4A02-BB10-3C081579A0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10FD24-66A3-4480-A196-FD6F02A8AF84}"/>
              </a:ext>
            </a:extLst>
          </p:cNvPr>
          <p:cNvSpPr/>
          <p:nvPr/>
        </p:nvSpPr>
        <p:spPr>
          <a:xfrm>
            <a:off x="0" y="2337435"/>
            <a:ext cx="12192000" cy="2183130"/>
          </a:xfrm>
          <a:prstGeom prst="rect">
            <a:avLst/>
          </a:prstGeom>
          <a:solidFill>
            <a:srgbClr val="00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551837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Exploring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 CASES 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 Lake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342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7052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F86700-B21C-4961-8C19-034070531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7700" y="1133323"/>
            <a:ext cx="1043818" cy="821859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C4C10F63-2B69-4E98-8CA6-76F8A7460411}"/>
              </a:ext>
            </a:extLst>
          </p:cNvPr>
          <p:cNvGrpSpPr/>
          <p:nvPr/>
        </p:nvGrpSpPr>
        <p:grpSpPr>
          <a:xfrm>
            <a:off x="462719" y="2300096"/>
            <a:ext cx="3014584" cy="1978486"/>
            <a:chOff x="1024433" y="2489362"/>
            <a:chExt cx="3014584" cy="1978486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CC28D867-2DB5-44C7-8446-75F41E0A3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25708" y="2489362"/>
              <a:ext cx="939638" cy="939638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7517000-80E1-4479-81E6-76CB479F9F17}"/>
                </a:ext>
              </a:extLst>
            </p:cNvPr>
            <p:cNvGrpSpPr/>
            <p:nvPr/>
          </p:nvGrpSpPr>
          <p:grpSpPr>
            <a:xfrm>
              <a:off x="3491674" y="3621974"/>
              <a:ext cx="547343" cy="777911"/>
              <a:chOff x="6861324" y="1084690"/>
              <a:chExt cx="450327" cy="600436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56C5C3E-9529-4445-B413-67D2D86EDE12}"/>
                  </a:ext>
                </a:extLst>
              </p:cNvPr>
              <p:cNvSpPr/>
              <p:nvPr/>
            </p:nvSpPr>
            <p:spPr>
              <a:xfrm>
                <a:off x="7057967" y="1360890"/>
                <a:ext cx="60044" cy="75054"/>
              </a:xfrm>
              <a:custGeom>
                <a:avLst/>
                <a:gdLst>
                  <a:gd name="connsiteX0" fmla="*/ 50287 w 60043"/>
                  <a:gd name="connsiteY0" fmla="*/ 21766 h 75054"/>
                  <a:gd name="connsiteX1" fmla="*/ 44282 w 60043"/>
                  <a:gd name="connsiteY1" fmla="*/ 14260 h 75054"/>
                  <a:gd name="connsiteX2" fmla="*/ 35276 w 60043"/>
                  <a:gd name="connsiteY2" fmla="*/ 11258 h 75054"/>
                  <a:gd name="connsiteX3" fmla="*/ 24768 w 60043"/>
                  <a:gd name="connsiteY3" fmla="*/ 14260 h 75054"/>
                  <a:gd name="connsiteX4" fmla="*/ 17263 w 60043"/>
                  <a:gd name="connsiteY4" fmla="*/ 20265 h 75054"/>
                  <a:gd name="connsiteX5" fmla="*/ 12759 w 60043"/>
                  <a:gd name="connsiteY5" fmla="*/ 29271 h 75054"/>
                  <a:gd name="connsiteX6" fmla="*/ 11258 w 60043"/>
                  <a:gd name="connsiteY6" fmla="*/ 41280 h 75054"/>
                  <a:gd name="connsiteX7" fmla="*/ 12759 w 60043"/>
                  <a:gd name="connsiteY7" fmla="*/ 54790 h 75054"/>
                  <a:gd name="connsiteX8" fmla="*/ 17263 w 60043"/>
                  <a:gd name="connsiteY8" fmla="*/ 63796 h 75054"/>
                  <a:gd name="connsiteX9" fmla="*/ 24768 w 60043"/>
                  <a:gd name="connsiteY9" fmla="*/ 68300 h 75054"/>
                  <a:gd name="connsiteX10" fmla="*/ 33775 w 60043"/>
                  <a:gd name="connsiteY10" fmla="*/ 69801 h 75054"/>
                  <a:gd name="connsiteX11" fmla="*/ 41280 w 60043"/>
                  <a:gd name="connsiteY11" fmla="*/ 68300 h 75054"/>
                  <a:gd name="connsiteX12" fmla="*/ 48785 w 60043"/>
                  <a:gd name="connsiteY12" fmla="*/ 62295 h 75054"/>
                  <a:gd name="connsiteX13" fmla="*/ 53289 w 60043"/>
                  <a:gd name="connsiteY13" fmla="*/ 53289 h 75054"/>
                  <a:gd name="connsiteX14" fmla="*/ 54790 w 60043"/>
                  <a:gd name="connsiteY14" fmla="*/ 39779 h 75054"/>
                  <a:gd name="connsiteX15" fmla="*/ 53289 w 60043"/>
                  <a:gd name="connsiteY15" fmla="*/ 27770 h 75054"/>
                  <a:gd name="connsiteX16" fmla="*/ 50287 w 60043"/>
                  <a:gd name="connsiteY16" fmla="*/ 21766 h 7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043" h="75054">
                    <a:moveTo>
                      <a:pt x="50287" y="21766"/>
                    </a:moveTo>
                    <a:cubicBezTo>
                      <a:pt x="48785" y="18764"/>
                      <a:pt x="45783" y="17263"/>
                      <a:pt x="44282" y="14260"/>
                    </a:cubicBezTo>
                    <a:cubicBezTo>
                      <a:pt x="41280" y="12759"/>
                      <a:pt x="38278" y="11258"/>
                      <a:pt x="35276" y="11258"/>
                    </a:cubicBezTo>
                    <a:cubicBezTo>
                      <a:pt x="30772" y="11258"/>
                      <a:pt x="27770" y="12759"/>
                      <a:pt x="24768" y="14260"/>
                    </a:cubicBezTo>
                    <a:cubicBezTo>
                      <a:pt x="21766" y="15761"/>
                      <a:pt x="20265" y="18764"/>
                      <a:pt x="17263" y="20265"/>
                    </a:cubicBezTo>
                    <a:cubicBezTo>
                      <a:pt x="15761" y="23267"/>
                      <a:pt x="14260" y="26269"/>
                      <a:pt x="12759" y="29271"/>
                    </a:cubicBezTo>
                    <a:cubicBezTo>
                      <a:pt x="11258" y="32273"/>
                      <a:pt x="11258" y="36777"/>
                      <a:pt x="11258" y="41280"/>
                    </a:cubicBezTo>
                    <a:cubicBezTo>
                      <a:pt x="11258" y="47284"/>
                      <a:pt x="11258" y="51788"/>
                      <a:pt x="12759" y="54790"/>
                    </a:cubicBezTo>
                    <a:cubicBezTo>
                      <a:pt x="14260" y="59293"/>
                      <a:pt x="15761" y="62295"/>
                      <a:pt x="17263" y="63796"/>
                    </a:cubicBezTo>
                    <a:cubicBezTo>
                      <a:pt x="18764" y="66798"/>
                      <a:pt x="21766" y="68300"/>
                      <a:pt x="24768" y="68300"/>
                    </a:cubicBezTo>
                    <a:cubicBezTo>
                      <a:pt x="27770" y="69801"/>
                      <a:pt x="30772" y="69801"/>
                      <a:pt x="33775" y="69801"/>
                    </a:cubicBezTo>
                    <a:cubicBezTo>
                      <a:pt x="36777" y="69801"/>
                      <a:pt x="39779" y="69801"/>
                      <a:pt x="41280" y="68300"/>
                    </a:cubicBezTo>
                    <a:cubicBezTo>
                      <a:pt x="44282" y="66798"/>
                      <a:pt x="45783" y="65297"/>
                      <a:pt x="48785" y="62295"/>
                    </a:cubicBezTo>
                    <a:cubicBezTo>
                      <a:pt x="50287" y="59293"/>
                      <a:pt x="51788" y="56291"/>
                      <a:pt x="53289" y="53289"/>
                    </a:cubicBezTo>
                    <a:cubicBezTo>
                      <a:pt x="54790" y="50287"/>
                      <a:pt x="54790" y="45783"/>
                      <a:pt x="54790" y="39779"/>
                    </a:cubicBezTo>
                    <a:cubicBezTo>
                      <a:pt x="54790" y="35276"/>
                      <a:pt x="54790" y="32273"/>
                      <a:pt x="53289" y="27770"/>
                    </a:cubicBezTo>
                    <a:cubicBezTo>
                      <a:pt x="53289" y="27770"/>
                      <a:pt x="51788" y="24768"/>
                      <a:pt x="50287" y="21766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5F5979A-BB18-4D02-82F7-DE8446C67A99}"/>
                  </a:ext>
                </a:extLst>
              </p:cNvPr>
              <p:cNvSpPr/>
              <p:nvPr/>
            </p:nvSpPr>
            <p:spPr>
              <a:xfrm>
                <a:off x="6861324" y="1084690"/>
                <a:ext cx="450327" cy="600436"/>
              </a:xfrm>
              <a:custGeom>
                <a:avLst/>
                <a:gdLst>
                  <a:gd name="connsiteX0" fmla="*/ 227415 w 450326"/>
                  <a:gd name="connsiteY0" fmla="*/ 11258 h 600435"/>
                  <a:gd name="connsiteX1" fmla="*/ 11258 w 450326"/>
                  <a:gd name="connsiteY1" fmla="*/ 96820 h 600435"/>
                  <a:gd name="connsiteX2" fmla="*/ 11258 w 450326"/>
                  <a:gd name="connsiteY2" fmla="*/ 502114 h 600435"/>
                  <a:gd name="connsiteX3" fmla="*/ 227415 w 450326"/>
                  <a:gd name="connsiteY3" fmla="*/ 589177 h 600435"/>
                  <a:gd name="connsiteX4" fmla="*/ 443572 w 450326"/>
                  <a:gd name="connsiteY4" fmla="*/ 503615 h 600435"/>
                  <a:gd name="connsiteX5" fmla="*/ 443572 w 450326"/>
                  <a:gd name="connsiteY5" fmla="*/ 98321 h 600435"/>
                  <a:gd name="connsiteX6" fmla="*/ 227415 w 450326"/>
                  <a:gd name="connsiteY6" fmla="*/ 11258 h 600435"/>
                  <a:gd name="connsiteX7" fmla="*/ 162868 w 450326"/>
                  <a:gd name="connsiteY7" fmla="*/ 350504 h 600435"/>
                  <a:gd name="connsiteX8" fmla="*/ 159866 w 450326"/>
                  <a:gd name="connsiteY8" fmla="*/ 359511 h 600435"/>
                  <a:gd name="connsiteX9" fmla="*/ 153862 w 450326"/>
                  <a:gd name="connsiteY9" fmla="*/ 367016 h 600435"/>
                  <a:gd name="connsiteX10" fmla="*/ 144855 w 450326"/>
                  <a:gd name="connsiteY10" fmla="*/ 373021 h 600435"/>
                  <a:gd name="connsiteX11" fmla="*/ 131345 w 450326"/>
                  <a:gd name="connsiteY11" fmla="*/ 377524 h 600435"/>
                  <a:gd name="connsiteX12" fmla="*/ 113332 w 450326"/>
                  <a:gd name="connsiteY12" fmla="*/ 379025 h 600435"/>
                  <a:gd name="connsiteX13" fmla="*/ 102825 w 450326"/>
                  <a:gd name="connsiteY13" fmla="*/ 379025 h 600435"/>
                  <a:gd name="connsiteX14" fmla="*/ 93818 w 450326"/>
                  <a:gd name="connsiteY14" fmla="*/ 377524 h 600435"/>
                  <a:gd name="connsiteX15" fmla="*/ 86313 w 450326"/>
                  <a:gd name="connsiteY15" fmla="*/ 376023 h 600435"/>
                  <a:gd name="connsiteX16" fmla="*/ 80308 w 450326"/>
                  <a:gd name="connsiteY16" fmla="*/ 373021 h 600435"/>
                  <a:gd name="connsiteX17" fmla="*/ 80308 w 450326"/>
                  <a:gd name="connsiteY17" fmla="*/ 341498 h 600435"/>
                  <a:gd name="connsiteX18" fmla="*/ 87814 w 450326"/>
                  <a:gd name="connsiteY18" fmla="*/ 346001 h 600435"/>
                  <a:gd name="connsiteX19" fmla="*/ 95319 w 450326"/>
                  <a:gd name="connsiteY19" fmla="*/ 350504 h 600435"/>
                  <a:gd name="connsiteX20" fmla="*/ 104326 w 450326"/>
                  <a:gd name="connsiteY20" fmla="*/ 353506 h 600435"/>
                  <a:gd name="connsiteX21" fmla="*/ 113332 w 450326"/>
                  <a:gd name="connsiteY21" fmla="*/ 355008 h 600435"/>
                  <a:gd name="connsiteX22" fmla="*/ 119337 w 450326"/>
                  <a:gd name="connsiteY22" fmla="*/ 353506 h 600435"/>
                  <a:gd name="connsiteX23" fmla="*/ 122339 w 450326"/>
                  <a:gd name="connsiteY23" fmla="*/ 352005 h 600435"/>
                  <a:gd name="connsiteX24" fmla="*/ 123840 w 450326"/>
                  <a:gd name="connsiteY24" fmla="*/ 349003 h 600435"/>
                  <a:gd name="connsiteX25" fmla="*/ 123840 w 450326"/>
                  <a:gd name="connsiteY25" fmla="*/ 346001 h 600435"/>
                  <a:gd name="connsiteX26" fmla="*/ 122339 w 450326"/>
                  <a:gd name="connsiteY26" fmla="*/ 341498 h 600435"/>
                  <a:gd name="connsiteX27" fmla="*/ 119337 w 450326"/>
                  <a:gd name="connsiteY27" fmla="*/ 338496 h 600435"/>
                  <a:gd name="connsiteX28" fmla="*/ 113332 w 450326"/>
                  <a:gd name="connsiteY28" fmla="*/ 335493 h 600435"/>
                  <a:gd name="connsiteX29" fmla="*/ 105827 w 450326"/>
                  <a:gd name="connsiteY29" fmla="*/ 332491 h 600435"/>
                  <a:gd name="connsiteX30" fmla="*/ 92317 w 450326"/>
                  <a:gd name="connsiteY30" fmla="*/ 324986 h 600435"/>
                  <a:gd name="connsiteX31" fmla="*/ 83310 w 450326"/>
                  <a:gd name="connsiteY31" fmla="*/ 317480 h 600435"/>
                  <a:gd name="connsiteX32" fmla="*/ 78807 w 450326"/>
                  <a:gd name="connsiteY32" fmla="*/ 308474 h 600435"/>
                  <a:gd name="connsiteX33" fmla="*/ 77306 w 450326"/>
                  <a:gd name="connsiteY33" fmla="*/ 297966 h 600435"/>
                  <a:gd name="connsiteX34" fmla="*/ 80308 w 450326"/>
                  <a:gd name="connsiteY34" fmla="*/ 282955 h 600435"/>
                  <a:gd name="connsiteX35" fmla="*/ 89315 w 450326"/>
                  <a:gd name="connsiteY35" fmla="*/ 270947 h 600435"/>
                  <a:gd name="connsiteX36" fmla="*/ 104326 w 450326"/>
                  <a:gd name="connsiteY36" fmla="*/ 263441 h 600435"/>
                  <a:gd name="connsiteX37" fmla="*/ 123840 w 450326"/>
                  <a:gd name="connsiteY37" fmla="*/ 260439 h 600435"/>
                  <a:gd name="connsiteX38" fmla="*/ 134348 w 450326"/>
                  <a:gd name="connsiteY38" fmla="*/ 260439 h 600435"/>
                  <a:gd name="connsiteX39" fmla="*/ 143354 w 450326"/>
                  <a:gd name="connsiteY39" fmla="*/ 261940 h 600435"/>
                  <a:gd name="connsiteX40" fmla="*/ 150859 w 450326"/>
                  <a:gd name="connsiteY40" fmla="*/ 263441 h 600435"/>
                  <a:gd name="connsiteX41" fmla="*/ 156864 w 450326"/>
                  <a:gd name="connsiteY41" fmla="*/ 264942 h 600435"/>
                  <a:gd name="connsiteX42" fmla="*/ 156864 w 450326"/>
                  <a:gd name="connsiteY42" fmla="*/ 294964 h 600435"/>
                  <a:gd name="connsiteX43" fmla="*/ 150859 w 450326"/>
                  <a:gd name="connsiteY43" fmla="*/ 291962 h 600435"/>
                  <a:gd name="connsiteX44" fmla="*/ 143354 w 450326"/>
                  <a:gd name="connsiteY44" fmla="*/ 288960 h 600435"/>
                  <a:gd name="connsiteX45" fmla="*/ 135849 w 450326"/>
                  <a:gd name="connsiteY45" fmla="*/ 287459 h 600435"/>
                  <a:gd name="connsiteX46" fmla="*/ 126842 w 450326"/>
                  <a:gd name="connsiteY46" fmla="*/ 287459 h 600435"/>
                  <a:gd name="connsiteX47" fmla="*/ 117835 w 450326"/>
                  <a:gd name="connsiteY47" fmla="*/ 288960 h 600435"/>
                  <a:gd name="connsiteX48" fmla="*/ 114833 w 450326"/>
                  <a:gd name="connsiteY48" fmla="*/ 294964 h 600435"/>
                  <a:gd name="connsiteX49" fmla="*/ 116334 w 450326"/>
                  <a:gd name="connsiteY49" fmla="*/ 297966 h 600435"/>
                  <a:gd name="connsiteX50" fmla="*/ 119337 w 450326"/>
                  <a:gd name="connsiteY50" fmla="*/ 300968 h 600435"/>
                  <a:gd name="connsiteX51" fmla="*/ 123840 w 450326"/>
                  <a:gd name="connsiteY51" fmla="*/ 303971 h 600435"/>
                  <a:gd name="connsiteX52" fmla="*/ 131345 w 450326"/>
                  <a:gd name="connsiteY52" fmla="*/ 306973 h 600435"/>
                  <a:gd name="connsiteX53" fmla="*/ 144855 w 450326"/>
                  <a:gd name="connsiteY53" fmla="*/ 312977 h 600435"/>
                  <a:gd name="connsiteX54" fmla="*/ 155363 w 450326"/>
                  <a:gd name="connsiteY54" fmla="*/ 320482 h 600435"/>
                  <a:gd name="connsiteX55" fmla="*/ 162868 w 450326"/>
                  <a:gd name="connsiteY55" fmla="*/ 329489 h 600435"/>
                  <a:gd name="connsiteX56" fmla="*/ 165870 w 450326"/>
                  <a:gd name="connsiteY56" fmla="*/ 342999 h 600435"/>
                  <a:gd name="connsiteX57" fmla="*/ 162868 w 450326"/>
                  <a:gd name="connsiteY57" fmla="*/ 350504 h 600435"/>
                  <a:gd name="connsiteX58" fmla="*/ 251432 w 450326"/>
                  <a:gd name="connsiteY58" fmla="*/ 407546 h 600435"/>
                  <a:gd name="connsiteX59" fmla="*/ 225914 w 450326"/>
                  <a:gd name="connsiteY59" fmla="*/ 380526 h 600435"/>
                  <a:gd name="connsiteX60" fmla="*/ 204899 w 450326"/>
                  <a:gd name="connsiteY60" fmla="*/ 376023 h 600435"/>
                  <a:gd name="connsiteX61" fmla="*/ 188387 w 450326"/>
                  <a:gd name="connsiteY61" fmla="*/ 364014 h 600435"/>
                  <a:gd name="connsiteX62" fmla="*/ 176378 w 450326"/>
                  <a:gd name="connsiteY62" fmla="*/ 346001 h 600435"/>
                  <a:gd name="connsiteX63" fmla="*/ 171875 w 450326"/>
                  <a:gd name="connsiteY63" fmla="*/ 321984 h 600435"/>
                  <a:gd name="connsiteX64" fmla="*/ 176378 w 450326"/>
                  <a:gd name="connsiteY64" fmla="*/ 296465 h 600435"/>
                  <a:gd name="connsiteX65" fmla="*/ 188387 w 450326"/>
                  <a:gd name="connsiteY65" fmla="*/ 276951 h 600435"/>
                  <a:gd name="connsiteX66" fmla="*/ 206400 w 450326"/>
                  <a:gd name="connsiteY66" fmla="*/ 264942 h 600435"/>
                  <a:gd name="connsiteX67" fmla="*/ 230417 w 450326"/>
                  <a:gd name="connsiteY67" fmla="*/ 260439 h 600435"/>
                  <a:gd name="connsiteX68" fmla="*/ 252933 w 450326"/>
                  <a:gd name="connsiteY68" fmla="*/ 264942 h 600435"/>
                  <a:gd name="connsiteX69" fmla="*/ 270947 w 450326"/>
                  <a:gd name="connsiteY69" fmla="*/ 276951 h 600435"/>
                  <a:gd name="connsiteX70" fmla="*/ 282955 w 450326"/>
                  <a:gd name="connsiteY70" fmla="*/ 294964 h 600435"/>
                  <a:gd name="connsiteX71" fmla="*/ 287459 w 450326"/>
                  <a:gd name="connsiteY71" fmla="*/ 320482 h 600435"/>
                  <a:gd name="connsiteX72" fmla="*/ 284456 w 450326"/>
                  <a:gd name="connsiteY72" fmla="*/ 338496 h 600435"/>
                  <a:gd name="connsiteX73" fmla="*/ 276951 w 450326"/>
                  <a:gd name="connsiteY73" fmla="*/ 353506 h 600435"/>
                  <a:gd name="connsiteX74" fmla="*/ 266443 w 450326"/>
                  <a:gd name="connsiteY74" fmla="*/ 365515 h 600435"/>
                  <a:gd name="connsiteX75" fmla="*/ 252933 w 450326"/>
                  <a:gd name="connsiteY75" fmla="*/ 374522 h 600435"/>
                  <a:gd name="connsiteX76" fmla="*/ 291962 w 450326"/>
                  <a:gd name="connsiteY76" fmla="*/ 407546 h 600435"/>
                  <a:gd name="connsiteX77" fmla="*/ 251432 w 450326"/>
                  <a:gd name="connsiteY77" fmla="*/ 407546 h 600435"/>
                  <a:gd name="connsiteX78" fmla="*/ 380526 w 450326"/>
                  <a:gd name="connsiteY78" fmla="*/ 377524 h 600435"/>
                  <a:gd name="connsiteX79" fmla="*/ 305472 w 450326"/>
                  <a:gd name="connsiteY79" fmla="*/ 377524 h 600435"/>
                  <a:gd name="connsiteX80" fmla="*/ 305472 w 450326"/>
                  <a:gd name="connsiteY80" fmla="*/ 261940 h 600435"/>
                  <a:gd name="connsiteX81" fmla="*/ 339997 w 450326"/>
                  <a:gd name="connsiteY81" fmla="*/ 261940 h 600435"/>
                  <a:gd name="connsiteX82" fmla="*/ 339997 w 450326"/>
                  <a:gd name="connsiteY82" fmla="*/ 350504 h 600435"/>
                  <a:gd name="connsiteX83" fmla="*/ 380526 w 450326"/>
                  <a:gd name="connsiteY83" fmla="*/ 350504 h 600435"/>
                  <a:gd name="connsiteX84" fmla="*/ 380526 w 450326"/>
                  <a:gd name="connsiteY84" fmla="*/ 377524 h 600435"/>
                  <a:gd name="connsiteX85" fmla="*/ 227415 w 450326"/>
                  <a:gd name="connsiteY85" fmla="*/ 137350 h 600435"/>
                  <a:gd name="connsiteX86" fmla="*/ 72803 w 450326"/>
                  <a:gd name="connsiteY86" fmla="*/ 90816 h 600435"/>
                  <a:gd name="connsiteX87" fmla="*/ 227415 w 450326"/>
                  <a:gd name="connsiteY87" fmla="*/ 44282 h 600435"/>
                  <a:gd name="connsiteX88" fmla="*/ 382027 w 450326"/>
                  <a:gd name="connsiteY88" fmla="*/ 90816 h 600435"/>
                  <a:gd name="connsiteX89" fmla="*/ 227415 w 450326"/>
                  <a:gd name="connsiteY89" fmla="*/ 137350 h 600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50326" h="600435">
                    <a:moveTo>
                      <a:pt x="227415" y="11258"/>
                    </a:moveTo>
                    <a:cubicBezTo>
                      <a:pt x="107328" y="11258"/>
                      <a:pt x="11258" y="51788"/>
                      <a:pt x="11258" y="96820"/>
                    </a:cubicBezTo>
                    <a:lnTo>
                      <a:pt x="11258" y="502114"/>
                    </a:lnTo>
                    <a:cubicBezTo>
                      <a:pt x="11258" y="547147"/>
                      <a:pt x="108829" y="589177"/>
                      <a:pt x="227415" y="589177"/>
                    </a:cubicBezTo>
                    <a:cubicBezTo>
                      <a:pt x="347502" y="589177"/>
                      <a:pt x="443572" y="548648"/>
                      <a:pt x="443572" y="503615"/>
                    </a:cubicBezTo>
                    <a:lnTo>
                      <a:pt x="443572" y="98321"/>
                    </a:lnTo>
                    <a:cubicBezTo>
                      <a:pt x="445073" y="53289"/>
                      <a:pt x="347502" y="11258"/>
                      <a:pt x="227415" y="11258"/>
                    </a:cubicBezTo>
                    <a:close/>
                    <a:moveTo>
                      <a:pt x="162868" y="350504"/>
                    </a:moveTo>
                    <a:cubicBezTo>
                      <a:pt x="162868" y="353506"/>
                      <a:pt x="161367" y="356509"/>
                      <a:pt x="159866" y="359511"/>
                    </a:cubicBezTo>
                    <a:cubicBezTo>
                      <a:pt x="158365" y="362513"/>
                      <a:pt x="156864" y="365515"/>
                      <a:pt x="153862" y="367016"/>
                    </a:cubicBezTo>
                    <a:cubicBezTo>
                      <a:pt x="150859" y="370018"/>
                      <a:pt x="147857" y="371520"/>
                      <a:pt x="144855" y="373021"/>
                    </a:cubicBezTo>
                    <a:cubicBezTo>
                      <a:pt x="141853" y="374522"/>
                      <a:pt x="137350" y="376023"/>
                      <a:pt x="131345" y="377524"/>
                    </a:cubicBezTo>
                    <a:cubicBezTo>
                      <a:pt x="126842" y="379025"/>
                      <a:pt x="120838" y="379025"/>
                      <a:pt x="113332" y="379025"/>
                    </a:cubicBezTo>
                    <a:cubicBezTo>
                      <a:pt x="110330" y="379025"/>
                      <a:pt x="105827" y="379025"/>
                      <a:pt x="102825" y="379025"/>
                    </a:cubicBezTo>
                    <a:cubicBezTo>
                      <a:pt x="99822" y="379025"/>
                      <a:pt x="96820" y="379025"/>
                      <a:pt x="93818" y="377524"/>
                    </a:cubicBezTo>
                    <a:cubicBezTo>
                      <a:pt x="90816" y="377524"/>
                      <a:pt x="87814" y="376023"/>
                      <a:pt x="86313" y="376023"/>
                    </a:cubicBezTo>
                    <a:cubicBezTo>
                      <a:pt x="83310" y="376023"/>
                      <a:pt x="81809" y="374522"/>
                      <a:pt x="80308" y="373021"/>
                    </a:cubicBezTo>
                    <a:lnTo>
                      <a:pt x="80308" y="341498"/>
                    </a:lnTo>
                    <a:cubicBezTo>
                      <a:pt x="81809" y="342999"/>
                      <a:pt x="84812" y="344500"/>
                      <a:pt x="87814" y="346001"/>
                    </a:cubicBezTo>
                    <a:cubicBezTo>
                      <a:pt x="90816" y="347502"/>
                      <a:pt x="92317" y="349003"/>
                      <a:pt x="95319" y="350504"/>
                    </a:cubicBezTo>
                    <a:cubicBezTo>
                      <a:pt x="98321" y="352005"/>
                      <a:pt x="101323" y="352005"/>
                      <a:pt x="104326" y="353506"/>
                    </a:cubicBezTo>
                    <a:cubicBezTo>
                      <a:pt x="107328" y="355008"/>
                      <a:pt x="110330" y="355008"/>
                      <a:pt x="113332" y="355008"/>
                    </a:cubicBezTo>
                    <a:cubicBezTo>
                      <a:pt x="116334" y="355008"/>
                      <a:pt x="117835" y="355008"/>
                      <a:pt x="119337" y="353506"/>
                    </a:cubicBezTo>
                    <a:cubicBezTo>
                      <a:pt x="120838" y="353506"/>
                      <a:pt x="122339" y="352005"/>
                      <a:pt x="122339" y="352005"/>
                    </a:cubicBezTo>
                    <a:cubicBezTo>
                      <a:pt x="123840" y="352005"/>
                      <a:pt x="123840" y="350504"/>
                      <a:pt x="123840" y="349003"/>
                    </a:cubicBezTo>
                    <a:cubicBezTo>
                      <a:pt x="123840" y="347502"/>
                      <a:pt x="123840" y="347502"/>
                      <a:pt x="123840" y="346001"/>
                    </a:cubicBezTo>
                    <a:cubicBezTo>
                      <a:pt x="123840" y="344500"/>
                      <a:pt x="123840" y="342999"/>
                      <a:pt x="122339" y="341498"/>
                    </a:cubicBezTo>
                    <a:cubicBezTo>
                      <a:pt x="120838" y="339997"/>
                      <a:pt x="120838" y="338496"/>
                      <a:pt x="119337" y="338496"/>
                    </a:cubicBezTo>
                    <a:cubicBezTo>
                      <a:pt x="117835" y="336994"/>
                      <a:pt x="116334" y="336994"/>
                      <a:pt x="113332" y="335493"/>
                    </a:cubicBezTo>
                    <a:cubicBezTo>
                      <a:pt x="110330" y="333992"/>
                      <a:pt x="108829" y="333992"/>
                      <a:pt x="105827" y="332491"/>
                    </a:cubicBezTo>
                    <a:cubicBezTo>
                      <a:pt x="101323" y="330990"/>
                      <a:pt x="96820" y="327988"/>
                      <a:pt x="92317" y="324986"/>
                    </a:cubicBezTo>
                    <a:cubicBezTo>
                      <a:pt x="89315" y="321984"/>
                      <a:pt x="86313" y="320482"/>
                      <a:pt x="83310" y="317480"/>
                    </a:cubicBezTo>
                    <a:cubicBezTo>
                      <a:pt x="80308" y="314478"/>
                      <a:pt x="78807" y="311476"/>
                      <a:pt x="78807" y="308474"/>
                    </a:cubicBezTo>
                    <a:cubicBezTo>
                      <a:pt x="77306" y="305472"/>
                      <a:pt x="77306" y="300968"/>
                      <a:pt x="77306" y="297966"/>
                    </a:cubicBezTo>
                    <a:cubicBezTo>
                      <a:pt x="77306" y="291962"/>
                      <a:pt x="78807" y="287459"/>
                      <a:pt x="80308" y="282955"/>
                    </a:cubicBezTo>
                    <a:cubicBezTo>
                      <a:pt x="83310" y="278452"/>
                      <a:pt x="86313" y="273949"/>
                      <a:pt x="89315" y="270947"/>
                    </a:cubicBezTo>
                    <a:cubicBezTo>
                      <a:pt x="93818" y="267944"/>
                      <a:pt x="98321" y="264942"/>
                      <a:pt x="104326" y="263441"/>
                    </a:cubicBezTo>
                    <a:cubicBezTo>
                      <a:pt x="110330" y="261940"/>
                      <a:pt x="116334" y="260439"/>
                      <a:pt x="123840" y="260439"/>
                    </a:cubicBezTo>
                    <a:cubicBezTo>
                      <a:pt x="128343" y="260439"/>
                      <a:pt x="131345" y="260439"/>
                      <a:pt x="134348" y="260439"/>
                    </a:cubicBezTo>
                    <a:cubicBezTo>
                      <a:pt x="137350" y="260439"/>
                      <a:pt x="140352" y="260439"/>
                      <a:pt x="143354" y="261940"/>
                    </a:cubicBezTo>
                    <a:cubicBezTo>
                      <a:pt x="146356" y="261940"/>
                      <a:pt x="147857" y="263441"/>
                      <a:pt x="150859" y="263441"/>
                    </a:cubicBezTo>
                    <a:cubicBezTo>
                      <a:pt x="153862" y="263441"/>
                      <a:pt x="155363" y="264942"/>
                      <a:pt x="156864" y="264942"/>
                    </a:cubicBezTo>
                    <a:lnTo>
                      <a:pt x="156864" y="294964"/>
                    </a:lnTo>
                    <a:cubicBezTo>
                      <a:pt x="155363" y="293463"/>
                      <a:pt x="153862" y="293463"/>
                      <a:pt x="150859" y="291962"/>
                    </a:cubicBezTo>
                    <a:cubicBezTo>
                      <a:pt x="149358" y="290461"/>
                      <a:pt x="146356" y="290461"/>
                      <a:pt x="143354" y="288960"/>
                    </a:cubicBezTo>
                    <a:cubicBezTo>
                      <a:pt x="140352" y="287459"/>
                      <a:pt x="138851" y="287459"/>
                      <a:pt x="135849" y="287459"/>
                    </a:cubicBezTo>
                    <a:cubicBezTo>
                      <a:pt x="132846" y="287459"/>
                      <a:pt x="129844" y="287459"/>
                      <a:pt x="126842" y="287459"/>
                    </a:cubicBezTo>
                    <a:cubicBezTo>
                      <a:pt x="122339" y="287459"/>
                      <a:pt x="119337" y="287459"/>
                      <a:pt x="117835" y="288960"/>
                    </a:cubicBezTo>
                    <a:cubicBezTo>
                      <a:pt x="114833" y="290461"/>
                      <a:pt x="114833" y="291962"/>
                      <a:pt x="114833" y="294964"/>
                    </a:cubicBezTo>
                    <a:cubicBezTo>
                      <a:pt x="114833" y="296465"/>
                      <a:pt x="114833" y="297966"/>
                      <a:pt x="116334" y="297966"/>
                    </a:cubicBezTo>
                    <a:cubicBezTo>
                      <a:pt x="116334" y="299467"/>
                      <a:pt x="117835" y="299467"/>
                      <a:pt x="119337" y="300968"/>
                    </a:cubicBezTo>
                    <a:cubicBezTo>
                      <a:pt x="120838" y="302469"/>
                      <a:pt x="122339" y="302469"/>
                      <a:pt x="123840" y="303971"/>
                    </a:cubicBezTo>
                    <a:cubicBezTo>
                      <a:pt x="125341" y="305472"/>
                      <a:pt x="128343" y="305472"/>
                      <a:pt x="131345" y="306973"/>
                    </a:cubicBezTo>
                    <a:cubicBezTo>
                      <a:pt x="135849" y="308474"/>
                      <a:pt x="140352" y="311476"/>
                      <a:pt x="144855" y="312977"/>
                    </a:cubicBezTo>
                    <a:cubicBezTo>
                      <a:pt x="149358" y="315979"/>
                      <a:pt x="152361" y="317480"/>
                      <a:pt x="155363" y="320482"/>
                    </a:cubicBezTo>
                    <a:cubicBezTo>
                      <a:pt x="158365" y="323485"/>
                      <a:pt x="159866" y="326487"/>
                      <a:pt x="162868" y="329489"/>
                    </a:cubicBezTo>
                    <a:cubicBezTo>
                      <a:pt x="164369" y="332491"/>
                      <a:pt x="165870" y="336994"/>
                      <a:pt x="165870" y="342999"/>
                    </a:cubicBezTo>
                    <a:cubicBezTo>
                      <a:pt x="164369" y="344500"/>
                      <a:pt x="162868" y="347502"/>
                      <a:pt x="162868" y="350504"/>
                    </a:cubicBezTo>
                    <a:close/>
                    <a:moveTo>
                      <a:pt x="251432" y="407546"/>
                    </a:moveTo>
                    <a:lnTo>
                      <a:pt x="225914" y="380526"/>
                    </a:lnTo>
                    <a:cubicBezTo>
                      <a:pt x="218408" y="380526"/>
                      <a:pt x="210903" y="377524"/>
                      <a:pt x="204899" y="376023"/>
                    </a:cubicBezTo>
                    <a:cubicBezTo>
                      <a:pt x="198894" y="373021"/>
                      <a:pt x="192890" y="368517"/>
                      <a:pt x="188387" y="364014"/>
                    </a:cubicBezTo>
                    <a:cubicBezTo>
                      <a:pt x="183883" y="359511"/>
                      <a:pt x="179380" y="353506"/>
                      <a:pt x="176378" y="346001"/>
                    </a:cubicBezTo>
                    <a:cubicBezTo>
                      <a:pt x="173376" y="338496"/>
                      <a:pt x="171875" y="330990"/>
                      <a:pt x="171875" y="321984"/>
                    </a:cubicBezTo>
                    <a:cubicBezTo>
                      <a:pt x="171875" y="312977"/>
                      <a:pt x="173376" y="303971"/>
                      <a:pt x="176378" y="296465"/>
                    </a:cubicBezTo>
                    <a:cubicBezTo>
                      <a:pt x="179380" y="288960"/>
                      <a:pt x="183883" y="282955"/>
                      <a:pt x="188387" y="276951"/>
                    </a:cubicBezTo>
                    <a:cubicBezTo>
                      <a:pt x="192890" y="270947"/>
                      <a:pt x="200395" y="267944"/>
                      <a:pt x="206400" y="264942"/>
                    </a:cubicBezTo>
                    <a:cubicBezTo>
                      <a:pt x="213905" y="261940"/>
                      <a:pt x="221411" y="260439"/>
                      <a:pt x="230417" y="260439"/>
                    </a:cubicBezTo>
                    <a:cubicBezTo>
                      <a:pt x="239424" y="260439"/>
                      <a:pt x="246929" y="261940"/>
                      <a:pt x="252933" y="264942"/>
                    </a:cubicBezTo>
                    <a:cubicBezTo>
                      <a:pt x="260439" y="267944"/>
                      <a:pt x="266443" y="272448"/>
                      <a:pt x="270947" y="276951"/>
                    </a:cubicBezTo>
                    <a:cubicBezTo>
                      <a:pt x="275450" y="281454"/>
                      <a:pt x="279953" y="288960"/>
                      <a:pt x="282955" y="294964"/>
                    </a:cubicBezTo>
                    <a:cubicBezTo>
                      <a:pt x="285957" y="302469"/>
                      <a:pt x="287459" y="309975"/>
                      <a:pt x="287459" y="320482"/>
                    </a:cubicBezTo>
                    <a:cubicBezTo>
                      <a:pt x="287459" y="326487"/>
                      <a:pt x="287459" y="333992"/>
                      <a:pt x="284456" y="338496"/>
                    </a:cubicBezTo>
                    <a:cubicBezTo>
                      <a:pt x="282955" y="344500"/>
                      <a:pt x="279953" y="349003"/>
                      <a:pt x="276951" y="353506"/>
                    </a:cubicBezTo>
                    <a:cubicBezTo>
                      <a:pt x="273949" y="358010"/>
                      <a:pt x="270947" y="362513"/>
                      <a:pt x="266443" y="365515"/>
                    </a:cubicBezTo>
                    <a:cubicBezTo>
                      <a:pt x="261940" y="368517"/>
                      <a:pt x="258938" y="371520"/>
                      <a:pt x="252933" y="374522"/>
                    </a:cubicBezTo>
                    <a:lnTo>
                      <a:pt x="291962" y="407546"/>
                    </a:lnTo>
                    <a:lnTo>
                      <a:pt x="251432" y="407546"/>
                    </a:lnTo>
                    <a:close/>
                    <a:moveTo>
                      <a:pt x="380526" y="377524"/>
                    </a:moveTo>
                    <a:lnTo>
                      <a:pt x="305472" y="377524"/>
                    </a:lnTo>
                    <a:lnTo>
                      <a:pt x="305472" y="261940"/>
                    </a:lnTo>
                    <a:lnTo>
                      <a:pt x="339997" y="261940"/>
                    </a:lnTo>
                    <a:lnTo>
                      <a:pt x="339997" y="350504"/>
                    </a:lnTo>
                    <a:lnTo>
                      <a:pt x="380526" y="350504"/>
                    </a:lnTo>
                    <a:lnTo>
                      <a:pt x="380526" y="377524"/>
                    </a:lnTo>
                    <a:close/>
                    <a:moveTo>
                      <a:pt x="227415" y="137350"/>
                    </a:moveTo>
                    <a:cubicBezTo>
                      <a:pt x="141853" y="137350"/>
                      <a:pt x="72803" y="116334"/>
                      <a:pt x="72803" y="90816"/>
                    </a:cubicBezTo>
                    <a:cubicBezTo>
                      <a:pt x="72803" y="65297"/>
                      <a:pt x="141853" y="44282"/>
                      <a:pt x="227415" y="44282"/>
                    </a:cubicBezTo>
                    <a:cubicBezTo>
                      <a:pt x="312977" y="44282"/>
                      <a:pt x="382027" y="65297"/>
                      <a:pt x="382027" y="90816"/>
                    </a:cubicBezTo>
                    <a:cubicBezTo>
                      <a:pt x="382027" y="116334"/>
                      <a:pt x="312977" y="137350"/>
                      <a:pt x="227415" y="137350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1693A7-D236-4581-A091-30038DE8ED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74284" y="3643372"/>
              <a:ext cx="985201" cy="770117"/>
              <a:chOff x="4709174" y="1109097"/>
              <a:chExt cx="810576" cy="594422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B4E095-FF07-4A31-A190-6ED5F14715F1}"/>
                  </a:ext>
                </a:extLst>
              </p:cNvPr>
              <p:cNvSpPr/>
              <p:nvPr/>
            </p:nvSpPr>
            <p:spPr>
              <a:xfrm>
                <a:off x="5133364" y="1551152"/>
                <a:ext cx="108077" cy="135096"/>
              </a:xfrm>
              <a:custGeom>
                <a:avLst/>
                <a:gdLst>
                  <a:gd name="connsiteX0" fmla="*/ 91234 w 108076"/>
                  <a:gd name="connsiteY0" fmla="*/ 45257 h 135095"/>
                  <a:gd name="connsiteX1" fmla="*/ 73672 w 108076"/>
                  <a:gd name="connsiteY1" fmla="*/ 10132 h 135095"/>
                  <a:gd name="connsiteX2" fmla="*/ 48004 w 108076"/>
                  <a:gd name="connsiteY2" fmla="*/ 77680 h 135095"/>
                  <a:gd name="connsiteX3" fmla="*/ 10177 w 108076"/>
                  <a:gd name="connsiteY3" fmla="*/ 116858 h 135095"/>
                  <a:gd name="connsiteX4" fmla="*/ 20985 w 108076"/>
                  <a:gd name="connsiteY4" fmla="*/ 129017 h 135095"/>
                  <a:gd name="connsiteX5" fmla="*/ 84480 w 108076"/>
                  <a:gd name="connsiteY5" fmla="*/ 129017 h 135095"/>
                  <a:gd name="connsiteX6" fmla="*/ 100691 w 108076"/>
                  <a:gd name="connsiteY6" fmla="*/ 111454 h 135095"/>
                  <a:gd name="connsiteX7" fmla="*/ 92585 w 108076"/>
                  <a:gd name="connsiteY7" fmla="*/ 91190 h 135095"/>
                  <a:gd name="connsiteX8" fmla="*/ 91234 w 108076"/>
                  <a:gd name="connsiteY8" fmla="*/ 45257 h 13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76" h="135095">
                    <a:moveTo>
                      <a:pt x="91234" y="45257"/>
                    </a:moveTo>
                    <a:cubicBezTo>
                      <a:pt x="87182" y="33098"/>
                      <a:pt x="73672" y="10132"/>
                      <a:pt x="73672" y="10132"/>
                    </a:cubicBezTo>
                    <a:cubicBezTo>
                      <a:pt x="73672" y="10132"/>
                      <a:pt x="70970" y="43906"/>
                      <a:pt x="48004" y="77680"/>
                    </a:cubicBezTo>
                    <a:cubicBezTo>
                      <a:pt x="25037" y="111454"/>
                      <a:pt x="10177" y="116858"/>
                      <a:pt x="10177" y="116858"/>
                    </a:cubicBezTo>
                    <a:cubicBezTo>
                      <a:pt x="10177" y="116858"/>
                      <a:pt x="8826" y="127666"/>
                      <a:pt x="20985" y="129017"/>
                    </a:cubicBezTo>
                    <a:cubicBezTo>
                      <a:pt x="25037" y="129017"/>
                      <a:pt x="76374" y="129017"/>
                      <a:pt x="84480" y="129017"/>
                    </a:cubicBezTo>
                    <a:cubicBezTo>
                      <a:pt x="93936" y="129017"/>
                      <a:pt x="100691" y="120911"/>
                      <a:pt x="100691" y="111454"/>
                    </a:cubicBezTo>
                    <a:cubicBezTo>
                      <a:pt x="100691" y="101997"/>
                      <a:pt x="92585" y="91190"/>
                      <a:pt x="92585" y="91190"/>
                    </a:cubicBezTo>
                    <a:cubicBezTo>
                      <a:pt x="92585" y="91190"/>
                      <a:pt x="95287" y="57416"/>
                      <a:pt x="91234" y="45257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DC18869-2882-4352-A427-21E4F622BBF8}"/>
                  </a:ext>
                </a:extLst>
              </p:cNvPr>
              <p:cNvSpPr/>
              <p:nvPr/>
            </p:nvSpPr>
            <p:spPr>
              <a:xfrm>
                <a:off x="4724124" y="1507922"/>
                <a:ext cx="94567" cy="121586"/>
              </a:xfrm>
              <a:custGeom>
                <a:avLst/>
                <a:gdLst>
                  <a:gd name="connsiteX0" fmla="*/ 47904 w 94567"/>
                  <a:gd name="connsiteY0" fmla="*/ 10132 h 121586"/>
                  <a:gd name="connsiteX1" fmla="*/ 47904 w 94567"/>
                  <a:gd name="connsiteY1" fmla="*/ 10132 h 121586"/>
                  <a:gd name="connsiteX2" fmla="*/ 16832 w 94567"/>
                  <a:gd name="connsiteY2" fmla="*/ 47959 h 121586"/>
                  <a:gd name="connsiteX3" fmla="*/ 12779 w 94567"/>
                  <a:gd name="connsiteY3" fmla="*/ 74978 h 121586"/>
                  <a:gd name="connsiteX4" fmla="*/ 74923 w 94567"/>
                  <a:gd name="connsiteY4" fmla="*/ 122262 h 121586"/>
                  <a:gd name="connsiteX5" fmla="*/ 92486 w 94567"/>
                  <a:gd name="connsiteY5" fmla="*/ 104699 h 121586"/>
                  <a:gd name="connsiteX6" fmla="*/ 70870 w 94567"/>
                  <a:gd name="connsiteY6" fmla="*/ 68223 h 121586"/>
                  <a:gd name="connsiteX7" fmla="*/ 47904 w 94567"/>
                  <a:gd name="connsiteY7" fmla="*/ 10132 h 12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567" h="121586">
                    <a:moveTo>
                      <a:pt x="47904" y="10132"/>
                    </a:moveTo>
                    <a:cubicBezTo>
                      <a:pt x="47904" y="10132"/>
                      <a:pt x="47904" y="10132"/>
                      <a:pt x="47904" y="10132"/>
                    </a:cubicBezTo>
                    <a:cubicBezTo>
                      <a:pt x="47904" y="10132"/>
                      <a:pt x="28990" y="31748"/>
                      <a:pt x="16832" y="47959"/>
                    </a:cubicBezTo>
                    <a:cubicBezTo>
                      <a:pt x="4673" y="64171"/>
                      <a:pt x="12779" y="74978"/>
                      <a:pt x="12779" y="74978"/>
                    </a:cubicBezTo>
                    <a:cubicBezTo>
                      <a:pt x="12779" y="74978"/>
                      <a:pt x="46553" y="130367"/>
                      <a:pt x="74923" y="122262"/>
                    </a:cubicBezTo>
                    <a:cubicBezTo>
                      <a:pt x="84380" y="119560"/>
                      <a:pt x="92486" y="104699"/>
                      <a:pt x="92486" y="104699"/>
                    </a:cubicBezTo>
                    <a:cubicBezTo>
                      <a:pt x="92486" y="104699"/>
                      <a:pt x="80327" y="88488"/>
                      <a:pt x="70870" y="68223"/>
                    </a:cubicBezTo>
                    <a:cubicBezTo>
                      <a:pt x="58712" y="46608"/>
                      <a:pt x="49255" y="15536"/>
                      <a:pt x="47904" y="10132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D54F019-FB27-4C03-8986-2C0913886521}"/>
                  </a:ext>
                </a:extLst>
              </p:cNvPr>
              <p:cNvSpPr/>
              <p:nvPr/>
            </p:nvSpPr>
            <p:spPr>
              <a:xfrm>
                <a:off x="4709174" y="1109097"/>
                <a:ext cx="810576" cy="594422"/>
              </a:xfrm>
              <a:custGeom>
                <a:avLst/>
                <a:gdLst>
                  <a:gd name="connsiteX0" fmla="*/ 812635 w 810575"/>
                  <a:gd name="connsiteY0" fmla="*/ 167135 h 594422"/>
                  <a:gd name="connsiteX1" fmla="*/ 770756 w 810575"/>
                  <a:gd name="connsiteY1" fmla="*/ 32039 h 594422"/>
                  <a:gd name="connsiteX2" fmla="*/ 743737 w 810575"/>
                  <a:gd name="connsiteY2" fmla="*/ 59058 h 594422"/>
                  <a:gd name="connsiteX3" fmla="*/ 707261 w 810575"/>
                  <a:gd name="connsiteY3" fmla="*/ 77971 h 594422"/>
                  <a:gd name="connsiteX4" fmla="*/ 714016 w 810575"/>
                  <a:gd name="connsiteY4" fmla="*/ 175240 h 594422"/>
                  <a:gd name="connsiteX5" fmla="*/ 673487 w 810575"/>
                  <a:gd name="connsiteY5" fmla="*/ 254947 h 594422"/>
                  <a:gd name="connsiteX6" fmla="*/ 693751 w 810575"/>
                  <a:gd name="connsiteY6" fmla="*/ 211716 h 594422"/>
                  <a:gd name="connsiteX7" fmla="*/ 682943 w 810575"/>
                  <a:gd name="connsiteY7" fmla="*/ 191452 h 594422"/>
                  <a:gd name="connsiteX8" fmla="*/ 645117 w 810575"/>
                  <a:gd name="connsiteY8" fmla="*/ 211716 h 594422"/>
                  <a:gd name="connsiteX9" fmla="*/ 664030 w 810575"/>
                  <a:gd name="connsiteY9" fmla="*/ 177942 h 594422"/>
                  <a:gd name="connsiteX10" fmla="*/ 624852 w 810575"/>
                  <a:gd name="connsiteY10" fmla="*/ 173889 h 594422"/>
                  <a:gd name="connsiteX11" fmla="*/ 638362 w 810575"/>
                  <a:gd name="connsiteY11" fmla="*/ 156327 h 594422"/>
                  <a:gd name="connsiteX12" fmla="*/ 612694 w 810575"/>
                  <a:gd name="connsiteY12" fmla="*/ 142817 h 594422"/>
                  <a:gd name="connsiteX13" fmla="*/ 646468 w 810575"/>
                  <a:gd name="connsiteY13" fmla="*/ 136063 h 594422"/>
                  <a:gd name="connsiteX14" fmla="*/ 647818 w 810575"/>
                  <a:gd name="connsiteY14" fmla="*/ 114447 h 594422"/>
                  <a:gd name="connsiteX15" fmla="*/ 618097 w 810575"/>
                  <a:gd name="connsiteY15" fmla="*/ 91481 h 594422"/>
                  <a:gd name="connsiteX16" fmla="*/ 585674 w 810575"/>
                  <a:gd name="connsiteY16" fmla="*/ 90130 h 594422"/>
                  <a:gd name="connsiteX17" fmla="*/ 608641 w 810575"/>
                  <a:gd name="connsiteY17" fmla="*/ 82024 h 594422"/>
                  <a:gd name="connsiteX18" fmla="*/ 501915 w 810575"/>
                  <a:gd name="connsiteY18" fmla="*/ 10423 h 594422"/>
                  <a:gd name="connsiteX19" fmla="*/ 358713 w 810575"/>
                  <a:gd name="connsiteY19" fmla="*/ 76620 h 594422"/>
                  <a:gd name="connsiteX20" fmla="*/ 412752 w 810575"/>
                  <a:gd name="connsiteY20" fmla="*/ 73918 h 594422"/>
                  <a:gd name="connsiteX21" fmla="*/ 364117 w 810575"/>
                  <a:gd name="connsiteY21" fmla="*/ 86077 h 594422"/>
                  <a:gd name="connsiteX22" fmla="*/ 331694 w 810575"/>
                  <a:gd name="connsiteY22" fmla="*/ 91481 h 594422"/>
                  <a:gd name="connsiteX23" fmla="*/ 260093 w 810575"/>
                  <a:gd name="connsiteY23" fmla="*/ 164433 h 594422"/>
                  <a:gd name="connsiteX24" fmla="*/ 202002 w 810575"/>
                  <a:gd name="connsiteY24" fmla="*/ 253596 h 594422"/>
                  <a:gd name="connsiteX25" fmla="*/ 227670 w 810575"/>
                  <a:gd name="connsiteY25" fmla="*/ 294125 h 594422"/>
                  <a:gd name="connsiteX26" fmla="*/ 237127 w 810575"/>
                  <a:gd name="connsiteY26" fmla="*/ 317091 h 594422"/>
                  <a:gd name="connsiteX27" fmla="*/ 276305 w 810575"/>
                  <a:gd name="connsiteY27" fmla="*/ 271159 h 594422"/>
                  <a:gd name="connsiteX28" fmla="*/ 230372 w 810575"/>
                  <a:gd name="connsiteY28" fmla="*/ 365726 h 594422"/>
                  <a:gd name="connsiteX29" fmla="*/ 274954 w 810575"/>
                  <a:gd name="connsiteY29" fmla="*/ 391394 h 594422"/>
                  <a:gd name="connsiteX30" fmla="*/ 356011 w 810575"/>
                  <a:gd name="connsiteY30" fmla="*/ 353567 h 594422"/>
                  <a:gd name="connsiteX31" fmla="*/ 392487 w 810575"/>
                  <a:gd name="connsiteY31" fmla="*/ 352216 h 594422"/>
                  <a:gd name="connsiteX32" fmla="*/ 401944 w 810575"/>
                  <a:gd name="connsiteY32" fmla="*/ 273860 h 594422"/>
                  <a:gd name="connsiteX33" fmla="*/ 410050 w 810575"/>
                  <a:gd name="connsiteY33" fmla="*/ 165784 h 594422"/>
                  <a:gd name="connsiteX34" fmla="*/ 424910 w 810575"/>
                  <a:gd name="connsiteY34" fmla="*/ 298178 h 594422"/>
                  <a:gd name="connsiteX35" fmla="*/ 411401 w 810575"/>
                  <a:gd name="connsiteY35" fmla="*/ 376533 h 594422"/>
                  <a:gd name="connsiteX36" fmla="*/ 346555 w 810575"/>
                  <a:gd name="connsiteY36" fmla="*/ 379235 h 594422"/>
                  <a:gd name="connsiteX37" fmla="*/ 266848 w 810575"/>
                  <a:gd name="connsiteY37" fmla="*/ 414360 h 594422"/>
                  <a:gd name="connsiteX38" fmla="*/ 200651 w 810575"/>
                  <a:gd name="connsiteY38" fmla="*/ 365726 h 594422"/>
                  <a:gd name="connsiteX39" fmla="*/ 220915 w 810575"/>
                  <a:gd name="connsiteY39" fmla="*/ 336005 h 594422"/>
                  <a:gd name="connsiteX40" fmla="*/ 210108 w 810575"/>
                  <a:gd name="connsiteY40" fmla="*/ 317091 h 594422"/>
                  <a:gd name="connsiteX41" fmla="*/ 176334 w 810575"/>
                  <a:gd name="connsiteY41" fmla="*/ 263053 h 594422"/>
                  <a:gd name="connsiteX42" fmla="*/ 215512 w 810575"/>
                  <a:gd name="connsiteY42" fmla="*/ 188750 h 594422"/>
                  <a:gd name="connsiteX43" fmla="*/ 258742 w 810575"/>
                  <a:gd name="connsiteY43" fmla="*/ 140116 h 594422"/>
                  <a:gd name="connsiteX44" fmla="*/ 124997 w 810575"/>
                  <a:gd name="connsiteY44" fmla="*/ 199558 h 594422"/>
                  <a:gd name="connsiteX45" fmla="*/ 53396 w 810575"/>
                  <a:gd name="connsiteY45" fmla="*/ 275211 h 594422"/>
                  <a:gd name="connsiteX46" fmla="*/ 29079 w 810575"/>
                  <a:gd name="connsiteY46" fmla="*/ 259000 h 594422"/>
                  <a:gd name="connsiteX47" fmla="*/ 41238 w 810575"/>
                  <a:gd name="connsiteY47" fmla="*/ 241437 h 594422"/>
                  <a:gd name="connsiteX48" fmla="*/ 45291 w 810575"/>
                  <a:gd name="connsiteY48" fmla="*/ 200909 h 594422"/>
                  <a:gd name="connsiteX49" fmla="*/ 11517 w 810575"/>
                  <a:gd name="connsiteY49" fmla="*/ 236034 h 594422"/>
                  <a:gd name="connsiteX50" fmla="*/ 18271 w 810575"/>
                  <a:gd name="connsiteY50" fmla="*/ 259000 h 594422"/>
                  <a:gd name="connsiteX51" fmla="*/ 37185 w 810575"/>
                  <a:gd name="connsiteY51" fmla="*/ 298178 h 594422"/>
                  <a:gd name="connsiteX52" fmla="*/ 70959 w 810575"/>
                  <a:gd name="connsiteY52" fmla="*/ 299529 h 594422"/>
                  <a:gd name="connsiteX53" fmla="*/ 75012 w 810575"/>
                  <a:gd name="connsiteY53" fmla="*/ 402202 h 594422"/>
                  <a:gd name="connsiteX54" fmla="*/ 123646 w 810575"/>
                  <a:gd name="connsiteY54" fmla="*/ 492716 h 594422"/>
                  <a:gd name="connsiteX55" fmla="*/ 116891 w 810575"/>
                  <a:gd name="connsiteY55" fmla="*/ 533245 h 594422"/>
                  <a:gd name="connsiteX56" fmla="*/ 120944 w 810575"/>
                  <a:gd name="connsiteY56" fmla="*/ 573773 h 594422"/>
                  <a:gd name="connsiteX57" fmla="*/ 197949 w 810575"/>
                  <a:gd name="connsiteY57" fmla="*/ 585932 h 594422"/>
                  <a:gd name="connsiteX58" fmla="*/ 207406 w 810575"/>
                  <a:gd name="connsiteY58" fmla="*/ 553509 h 594422"/>
                  <a:gd name="connsiteX59" fmla="*/ 226319 w 810575"/>
                  <a:gd name="connsiteY59" fmla="*/ 512980 h 594422"/>
                  <a:gd name="connsiteX60" fmla="*/ 224968 w 810575"/>
                  <a:gd name="connsiteY60" fmla="*/ 450836 h 594422"/>
                  <a:gd name="connsiteX61" fmla="*/ 284410 w 810575"/>
                  <a:gd name="connsiteY61" fmla="*/ 490014 h 594422"/>
                  <a:gd name="connsiteX62" fmla="*/ 338449 w 810575"/>
                  <a:gd name="connsiteY62" fmla="*/ 454889 h 594422"/>
                  <a:gd name="connsiteX63" fmla="*/ 337098 w 810575"/>
                  <a:gd name="connsiteY63" fmla="*/ 496769 h 594422"/>
                  <a:gd name="connsiteX64" fmla="*/ 308728 w 810575"/>
                  <a:gd name="connsiteY64" fmla="*/ 512980 h 594422"/>
                  <a:gd name="connsiteX65" fmla="*/ 307377 w 810575"/>
                  <a:gd name="connsiteY65" fmla="*/ 561615 h 594422"/>
                  <a:gd name="connsiteX66" fmla="*/ 368170 w 810575"/>
                  <a:gd name="connsiteY66" fmla="*/ 581879 h 594422"/>
                  <a:gd name="connsiteX67" fmla="*/ 439771 w 810575"/>
                  <a:gd name="connsiteY67" fmla="*/ 518384 h 594422"/>
                  <a:gd name="connsiteX68" fmla="*/ 492458 w 810575"/>
                  <a:gd name="connsiteY68" fmla="*/ 404904 h 594422"/>
                  <a:gd name="connsiteX69" fmla="*/ 458684 w 810575"/>
                  <a:gd name="connsiteY69" fmla="*/ 373831 h 594422"/>
                  <a:gd name="connsiteX70" fmla="*/ 446526 w 810575"/>
                  <a:gd name="connsiteY70" fmla="*/ 352216 h 594422"/>
                  <a:gd name="connsiteX71" fmla="*/ 501915 w 810575"/>
                  <a:gd name="connsiteY71" fmla="*/ 385990 h 594422"/>
                  <a:gd name="connsiteX72" fmla="*/ 545146 w 810575"/>
                  <a:gd name="connsiteY72" fmla="*/ 421115 h 594422"/>
                  <a:gd name="connsiteX73" fmla="*/ 618097 w 810575"/>
                  <a:gd name="connsiteY73" fmla="*/ 375182 h 594422"/>
                  <a:gd name="connsiteX74" fmla="*/ 615395 w 810575"/>
                  <a:gd name="connsiteY74" fmla="*/ 372480 h 594422"/>
                  <a:gd name="connsiteX75" fmla="*/ 576218 w 810575"/>
                  <a:gd name="connsiteY75" fmla="*/ 404904 h 594422"/>
                  <a:gd name="connsiteX76" fmla="*/ 542444 w 810575"/>
                  <a:gd name="connsiteY76" fmla="*/ 299529 h 594422"/>
                  <a:gd name="connsiteX77" fmla="*/ 689698 w 810575"/>
                  <a:gd name="connsiteY77" fmla="*/ 367077 h 594422"/>
                  <a:gd name="connsiteX78" fmla="*/ 812635 w 810575"/>
                  <a:gd name="connsiteY78" fmla="*/ 167135 h 594422"/>
                  <a:gd name="connsiteX79" fmla="*/ 469492 w 810575"/>
                  <a:gd name="connsiteY79" fmla="*/ 161731 h 594422"/>
                  <a:gd name="connsiteX80" fmla="*/ 483001 w 810575"/>
                  <a:gd name="connsiteY80" fmla="*/ 109043 h 594422"/>
                  <a:gd name="connsiteX81" fmla="*/ 527583 w 810575"/>
                  <a:gd name="connsiteY81" fmla="*/ 111745 h 594422"/>
                  <a:gd name="connsiteX82" fmla="*/ 495160 w 810575"/>
                  <a:gd name="connsiteY82" fmla="*/ 122553 h 594422"/>
                  <a:gd name="connsiteX83" fmla="*/ 469492 w 810575"/>
                  <a:gd name="connsiteY83" fmla="*/ 161731 h 594422"/>
                  <a:gd name="connsiteX84" fmla="*/ 549198 w 810575"/>
                  <a:gd name="connsiteY84" fmla="*/ 202260 h 594422"/>
                  <a:gd name="connsiteX85" fmla="*/ 520828 w 810575"/>
                  <a:gd name="connsiteY85" fmla="*/ 229279 h 594422"/>
                  <a:gd name="connsiteX86" fmla="*/ 526232 w 810575"/>
                  <a:gd name="connsiteY86" fmla="*/ 218471 h 594422"/>
                  <a:gd name="connsiteX87" fmla="*/ 532987 w 810575"/>
                  <a:gd name="connsiteY87" fmla="*/ 207663 h 594422"/>
                  <a:gd name="connsiteX88" fmla="*/ 520828 w 810575"/>
                  <a:gd name="connsiteY88" fmla="*/ 199558 h 594422"/>
                  <a:gd name="connsiteX89" fmla="*/ 514073 w 810575"/>
                  <a:gd name="connsiteY89" fmla="*/ 188750 h 594422"/>
                  <a:gd name="connsiteX90" fmla="*/ 507319 w 810575"/>
                  <a:gd name="connsiteY90" fmla="*/ 194154 h 594422"/>
                  <a:gd name="connsiteX91" fmla="*/ 497862 w 810575"/>
                  <a:gd name="connsiteY91" fmla="*/ 203611 h 594422"/>
                  <a:gd name="connsiteX92" fmla="*/ 530285 w 810575"/>
                  <a:gd name="connsiteY92" fmla="*/ 164433 h 594422"/>
                  <a:gd name="connsiteX93" fmla="*/ 570814 w 810575"/>
                  <a:gd name="connsiteY93" fmla="*/ 150923 h 594422"/>
                  <a:gd name="connsiteX94" fmla="*/ 561357 w 810575"/>
                  <a:gd name="connsiteY94" fmla="*/ 154976 h 594422"/>
                  <a:gd name="connsiteX95" fmla="*/ 554602 w 810575"/>
                  <a:gd name="connsiteY95" fmla="*/ 159029 h 594422"/>
                  <a:gd name="connsiteX96" fmla="*/ 566761 w 810575"/>
                  <a:gd name="connsiteY96" fmla="*/ 167135 h 594422"/>
                  <a:gd name="connsiteX97" fmla="*/ 573516 w 810575"/>
                  <a:gd name="connsiteY97" fmla="*/ 181995 h 594422"/>
                  <a:gd name="connsiteX98" fmla="*/ 581621 w 810575"/>
                  <a:gd name="connsiteY98" fmla="*/ 179293 h 594422"/>
                  <a:gd name="connsiteX99" fmla="*/ 595131 w 810575"/>
                  <a:gd name="connsiteY99" fmla="*/ 176591 h 594422"/>
                  <a:gd name="connsiteX100" fmla="*/ 549198 w 810575"/>
                  <a:gd name="connsiteY100" fmla="*/ 202260 h 594422"/>
                  <a:gd name="connsiteX101" fmla="*/ 753193 w 810575"/>
                  <a:gd name="connsiteY101" fmla="*/ 82024 h 594422"/>
                  <a:gd name="connsiteX102" fmla="*/ 718068 w 810575"/>
                  <a:gd name="connsiteY102" fmla="*/ 90130 h 594422"/>
                  <a:gd name="connsiteX103" fmla="*/ 719419 w 810575"/>
                  <a:gd name="connsiteY103" fmla="*/ 84726 h 594422"/>
                  <a:gd name="connsiteX104" fmla="*/ 746438 w 810575"/>
                  <a:gd name="connsiteY104" fmla="*/ 71217 h 594422"/>
                  <a:gd name="connsiteX105" fmla="*/ 773458 w 810575"/>
                  <a:gd name="connsiteY105" fmla="*/ 45548 h 594422"/>
                  <a:gd name="connsiteX106" fmla="*/ 753193 w 810575"/>
                  <a:gd name="connsiteY106" fmla="*/ 82024 h 59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810575" h="594422">
                    <a:moveTo>
                      <a:pt x="812635" y="167135"/>
                    </a:moveTo>
                    <a:cubicBezTo>
                      <a:pt x="808583" y="60409"/>
                      <a:pt x="778861" y="32039"/>
                      <a:pt x="770756" y="32039"/>
                    </a:cubicBezTo>
                    <a:cubicBezTo>
                      <a:pt x="759948" y="33390"/>
                      <a:pt x="755895" y="50952"/>
                      <a:pt x="743737" y="59058"/>
                    </a:cubicBezTo>
                    <a:cubicBezTo>
                      <a:pt x="727525" y="71217"/>
                      <a:pt x="716717" y="68515"/>
                      <a:pt x="707261" y="77971"/>
                    </a:cubicBezTo>
                    <a:cubicBezTo>
                      <a:pt x="697804" y="87428"/>
                      <a:pt x="716717" y="111745"/>
                      <a:pt x="714016" y="175240"/>
                    </a:cubicBezTo>
                    <a:cubicBezTo>
                      <a:pt x="711314" y="233332"/>
                      <a:pt x="673487" y="254947"/>
                      <a:pt x="673487" y="254947"/>
                    </a:cubicBezTo>
                    <a:cubicBezTo>
                      <a:pt x="673487" y="254947"/>
                      <a:pt x="691049" y="229279"/>
                      <a:pt x="693751" y="211716"/>
                    </a:cubicBezTo>
                    <a:cubicBezTo>
                      <a:pt x="696453" y="198207"/>
                      <a:pt x="688347" y="195505"/>
                      <a:pt x="682943" y="191452"/>
                    </a:cubicBezTo>
                    <a:cubicBezTo>
                      <a:pt x="672136" y="181995"/>
                      <a:pt x="650520" y="206312"/>
                      <a:pt x="645117" y="211716"/>
                    </a:cubicBezTo>
                    <a:cubicBezTo>
                      <a:pt x="654573" y="200909"/>
                      <a:pt x="669434" y="188750"/>
                      <a:pt x="664030" y="177942"/>
                    </a:cubicBezTo>
                    <a:cubicBezTo>
                      <a:pt x="653222" y="160380"/>
                      <a:pt x="630256" y="172539"/>
                      <a:pt x="624852" y="173889"/>
                    </a:cubicBezTo>
                    <a:cubicBezTo>
                      <a:pt x="630256" y="171188"/>
                      <a:pt x="641064" y="167135"/>
                      <a:pt x="638362" y="156327"/>
                    </a:cubicBezTo>
                    <a:cubicBezTo>
                      <a:pt x="634309" y="137414"/>
                      <a:pt x="615395" y="141466"/>
                      <a:pt x="612694" y="142817"/>
                    </a:cubicBezTo>
                    <a:cubicBezTo>
                      <a:pt x="620799" y="138765"/>
                      <a:pt x="624852" y="134712"/>
                      <a:pt x="646468" y="136063"/>
                    </a:cubicBezTo>
                    <a:cubicBezTo>
                      <a:pt x="658626" y="136063"/>
                      <a:pt x="655924" y="123904"/>
                      <a:pt x="647818" y="114447"/>
                    </a:cubicBezTo>
                    <a:cubicBezTo>
                      <a:pt x="635660" y="99587"/>
                      <a:pt x="627554" y="94183"/>
                      <a:pt x="618097" y="91481"/>
                    </a:cubicBezTo>
                    <a:cubicBezTo>
                      <a:pt x="607290" y="87428"/>
                      <a:pt x="585674" y="90130"/>
                      <a:pt x="585674" y="90130"/>
                    </a:cubicBezTo>
                    <a:cubicBezTo>
                      <a:pt x="585674" y="90130"/>
                      <a:pt x="600535" y="80673"/>
                      <a:pt x="608641" y="82024"/>
                    </a:cubicBezTo>
                    <a:cubicBezTo>
                      <a:pt x="597833" y="67164"/>
                      <a:pt x="562708" y="13125"/>
                      <a:pt x="501915" y="10423"/>
                    </a:cubicBezTo>
                    <a:cubicBezTo>
                      <a:pt x="391136" y="5020"/>
                      <a:pt x="358713" y="76620"/>
                      <a:pt x="358713" y="76620"/>
                    </a:cubicBezTo>
                    <a:lnTo>
                      <a:pt x="412752" y="73918"/>
                    </a:lnTo>
                    <a:cubicBezTo>
                      <a:pt x="412752" y="73918"/>
                      <a:pt x="396540" y="80673"/>
                      <a:pt x="364117" y="86077"/>
                    </a:cubicBezTo>
                    <a:cubicBezTo>
                      <a:pt x="338449" y="90130"/>
                      <a:pt x="339800" y="90130"/>
                      <a:pt x="331694" y="91481"/>
                    </a:cubicBezTo>
                    <a:cubicBezTo>
                      <a:pt x="319535" y="94183"/>
                      <a:pt x="288463" y="132010"/>
                      <a:pt x="260093" y="164433"/>
                    </a:cubicBezTo>
                    <a:cubicBezTo>
                      <a:pt x="230372" y="195505"/>
                      <a:pt x="202002" y="237385"/>
                      <a:pt x="202002" y="253596"/>
                    </a:cubicBezTo>
                    <a:cubicBezTo>
                      <a:pt x="202002" y="269808"/>
                      <a:pt x="218213" y="280615"/>
                      <a:pt x="227670" y="294125"/>
                    </a:cubicBezTo>
                    <a:cubicBezTo>
                      <a:pt x="237127" y="307634"/>
                      <a:pt x="237127" y="317091"/>
                      <a:pt x="237127" y="317091"/>
                    </a:cubicBezTo>
                    <a:lnTo>
                      <a:pt x="276305" y="271159"/>
                    </a:lnTo>
                    <a:lnTo>
                      <a:pt x="230372" y="365726"/>
                    </a:lnTo>
                    <a:cubicBezTo>
                      <a:pt x="230372" y="365726"/>
                      <a:pt x="251987" y="394096"/>
                      <a:pt x="274954" y="391394"/>
                    </a:cubicBezTo>
                    <a:cubicBezTo>
                      <a:pt x="292516" y="388692"/>
                      <a:pt x="331694" y="357620"/>
                      <a:pt x="356011" y="353567"/>
                    </a:cubicBezTo>
                    <a:cubicBezTo>
                      <a:pt x="381679" y="348163"/>
                      <a:pt x="392487" y="352216"/>
                      <a:pt x="392487" y="352216"/>
                    </a:cubicBezTo>
                    <a:cubicBezTo>
                      <a:pt x="392487" y="352216"/>
                      <a:pt x="410050" y="306284"/>
                      <a:pt x="401944" y="273860"/>
                    </a:cubicBezTo>
                    <a:cubicBezTo>
                      <a:pt x="387083" y="215769"/>
                      <a:pt x="397891" y="184697"/>
                      <a:pt x="410050" y="165784"/>
                    </a:cubicBezTo>
                    <a:cubicBezTo>
                      <a:pt x="400593" y="242788"/>
                      <a:pt x="426261" y="248192"/>
                      <a:pt x="424910" y="298178"/>
                    </a:cubicBezTo>
                    <a:cubicBezTo>
                      <a:pt x="423559" y="336005"/>
                      <a:pt x="411401" y="376533"/>
                      <a:pt x="411401" y="376533"/>
                    </a:cubicBezTo>
                    <a:cubicBezTo>
                      <a:pt x="411401" y="376533"/>
                      <a:pt x="374925" y="364375"/>
                      <a:pt x="346555" y="379235"/>
                    </a:cubicBezTo>
                    <a:cubicBezTo>
                      <a:pt x="318184" y="394096"/>
                      <a:pt x="293867" y="414360"/>
                      <a:pt x="266848" y="414360"/>
                    </a:cubicBezTo>
                    <a:cubicBezTo>
                      <a:pt x="238478" y="414360"/>
                      <a:pt x="200651" y="365726"/>
                      <a:pt x="200651" y="365726"/>
                    </a:cubicBezTo>
                    <a:lnTo>
                      <a:pt x="220915" y="336005"/>
                    </a:lnTo>
                    <a:cubicBezTo>
                      <a:pt x="220915" y="336005"/>
                      <a:pt x="218213" y="326548"/>
                      <a:pt x="210108" y="317091"/>
                    </a:cubicBezTo>
                    <a:cubicBezTo>
                      <a:pt x="197949" y="302231"/>
                      <a:pt x="177685" y="280615"/>
                      <a:pt x="176334" y="263053"/>
                    </a:cubicBezTo>
                    <a:cubicBezTo>
                      <a:pt x="174983" y="233332"/>
                      <a:pt x="204704" y="200909"/>
                      <a:pt x="215512" y="188750"/>
                    </a:cubicBezTo>
                    <a:cubicBezTo>
                      <a:pt x="226319" y="175240"/>
                      <a:pt x="258742" y="140116"/>
                      <a:pt x="258742" y="140116"/>
                    </a:cubicBezTo>
                    <a:cubicBezTo>
                      <a:pt x="258742" y="140116"/>
                      <a:pt x="164175" y="153625"/>
                      <a:pt x="124997" y="199558"/>
                    </a:cubicBezTo>
                    <a:cubicBezTo>
                      <a:pt x="77714" y="256298"/>
                      <a:pt x="70959" y="272510"/>
                      <a:pt x="53396" y="275211"/>
                    </a:cubicBezTo>
                    <a:cubicBezTo>
                      <a:pt x="35834" y="277913"/>
                      <a:pt x="29079" y="259000"/>
                      <a:pt x="29079" y="259000"/>
                    </a:cubicBezTo>
                    <a:cubicBezTo>
                      <a:pt x="29079" y="259000"/>
                      <a:pt x="42589" y="257649"/>
                      <a:pt x="41238" y="241437"/>
                    </a:cubicBezTo>
                    <a:cubicBezTo>
                      <a:pt x="38536" y="215769"/>
                      <a:pt x="45291" y="200909"/>
                      <a:pt x="45291" y="200909"/>
                    </a:cubicBezTo>
                    <a:cubicBezTo>
                      <a:pt x="45291" y="200909"/>
                      <a:pt x="16920" y="218471"/>
                      <a:pt x="11517" y="236034"/>
                    </a:cubicBezTo>
                    <a:cubicBezTo>
                      <a:pt x="6113" y="254947"/>
                      <a:pt x="18271" y="259000"/>
                      <a:pt x="18271" y="259000"/>
                    </a:cubicBezTo>
                    <a:cubicBezTo>
                      <a:pt x="18271" y="259000"/>
                      <a:pt x="18271" y="291423"/>
                      <a:pt x="37185" y="298178"/>
                    </a:cubicBezTo>
                    <a:cubicBezTo>
                      <a:pt x="56098" y="306284"/>
                      <a:pt x="70959" y="299529"/>
                      <a:pt x="70959" y="299529"/>
                    </a:cubicBezTo>
                    <a:cubicBezTo>
                      <a:pt x="70959" y="299529"/>
                      <a:pt x="58800" y="358971"/>
                      <a:pt x="75012" y="402202"/>
                    </a:cubicBezTo>
                    <a:cubicBezTo>
                      <a:pt x="91223" y="445432"/>
                      <a:pt x="123646" y="492716"/>
                      <a:pt x="123646" y="492716"/>
                    </a:cubicBezTo>
                    <a:cubicBezTo>
                      <a:pt x="123646" y="492716"/>
                      <a:pt x="120944" y="525139"/>
                      <a:pt x="116891" y="533245"/>
                    </a:cubicBezTo>
                    <a:cubicBezTo>
                      <a:pt x="114190" y="541350"/>
                      <a:pt x="102031" y="560264"/>
                      <a:pt x="120944" y="573773"/>
                    </a:cubicBezTo>
                    <a:cubicBezTo>
                      <a:pt x="139858" y="587283"/>
                      <a:pt x="187141" y="592687"/>
                      <a:pt x="197949" y="585932"/>
                    </a:cubicBezTo>
                    <a:cubicBezTo>
                      <a:pt x="208757" y="579177"/>
                      <a:pt x="206055" y="560264"/>
                      <a:pt x="207406" y="553509"/>
                    </a:cubicBezTo>
                    <a:cubicBezTo>
                      <a:pt x="208757" y="546754"/>
                      <a:pt x="223617" y="519735"/>
                      <a:pt x="226319" y="512980"/>
                    </a:cubicBezTo>
                    <a:cubicBezTo>
                      <a:pt x="227670" y="504875"/>
                      <a:pt x="227670" y="464346"/>
                      <a:pt x="224968" y="450836"/>
                    </a:cubicBezTo>
                    <a:cubicBezTo>
                      <a:pt x="227670" y="457591"/>
                      <a:pt x="239829" y="488663"/>
                      <a:pt x="284410" y="490014"/>
                    </a:cubicBezTo>
                    <a:cubicBezTo>
                      <a:pt x="324939" y="491365"/>
                      <a:pt x="338449" y="469750"/>
                      <a:pt x="338449" y="454889"/>
                    </a:cubicBezTo>
                    <a:cubicBezTo>
                      <a:pt x="338449" y="461644"/>
                      <a:pt x="341151" y="491365"/>
                      <a:pt x="337098" y="496769"/>
                    </a:cubicBezTo>
                    <a:cubicBezTo>
                      <a:pt x="333045" y="502173"/>
                      <a:pt x="320886" y="506225"/>
                      <a:pt x="308728" y="512980"/>
                    </a:cubicBezTo>
                    <a:cubicBezTo>
                      <a:pt x="296569" y="521086"/>
                      <a:pt x="280358" y="529192"/>
                      <a:pt x="307377" y="561615"/>
                    </a:cubicBezTo>
                    <a:cubicBezTo>
                      <a:pt x="337098" y="599442"/>
                      <a:pt x="342502" y="602144"/>
                      <a:pt x="368170" y="581879"/>
                    </a:cubicBezTo>
                    <a:cubicBezTo>
                      <a:pt x="393838" y="561615"/>
                      <a:pt x="420857" y="542701"/>
                      <a:pt x="439771" y="518384"/>
                    </a:cubicBezTo>
                    <a:cubicBezTo>
                      <a:pt x="458684" y="494067"/>
                      <a:pt x="492458" y="404904"/>
                      <a:pt x="492458" y="404904"/>
                    </a:cubicBezTo>
                    <a:cubicBezTo>
                      <a:pt x="492458" y="404904"/>
                      <a:pt x="472194" y="391394"/>
                      <a:pt x="458684" y="373831"/>
                    </a:cubicBezTo>
                    <a:cubicBezTo>
                      <a:pt x="449227" y="360322"/>
                      <a:pt x="446526" y="352216"/>
                      <a:pt x="446526" y="352216"/>
                    </a:cubicBezTo>
                    <a:cubicBezTo>
                      <a:pt x="446526" y="352216"/>
                      <a:pt x="473545" y="379235"/>
                      <a:pt x="501915" y="385990"/>
                    </a:cubicBezTo>
                    <a:cubicBezTo>
                      <a:pt x="512723" y="398149"/>
                      <a:pt x="530285" y="415711"/>
                      <a:pt x="545146" y="421115"/>
                    </a:cubicBezTo>
                    <a:cubicBezTo>
                      <a:pt x="600535" y="444081"/>
                      <a:pt x="618097" y="375182"/>
                      <a:pt x="618097" y="375182"/>
                    </a:cubicBezTo>
                    <a:lnTo>
                      <a:pt x="615395" y="372480"/>
                    </a:lnTo>
                    <a:cubicBezTo>
                      <a:pt x="615395" y="372480"/>
                      <a:pt x="600535" y="407605"/>
                      <a:pt x="576218" y="404904"/>
                    </a:cubicBezTo>
                    <a:cubicBezTo>
                      <a:pt x="527583" y="399500"/>
                      <a:pt x="542444" y="299529"/>
                      <a:pt x="542444" y="299529"/>
                    </a:cubicBezTo>
                    <a:cubicBezTo>
                      <a:pt x="542444" y="299529"/>
                      <a:pt x="591078" y="369779"/>
                      <a:pt x="689698" y="367077"/>
                    </a:cubicBezTo>
                    <a:cubicBezTo>
                      <a:pt x="749140" y="367077"/>
                      <a:pt x="818039" y="295476"/>
                      <a:pt x="812635" y="167135"/>
                    </a:cubicBezTo>
                    <a:close/>
                    <a:moveTo>
                      <a:pt x="469492" y="161731"/>
                    </a:moveTo>
                    <a:cubicBezTo>
                      <a:pt x="469492" y="161731"/>
                      <a:pt x="473545" y="115798"/>
                      <a:pt x="483001" y="109043"/>
                    </a:cubicBezTo>
                    <a:cubicBezTo>
                      <a:pt x="495160" y="100938"/>
                      <a:pt x="527583" y="111745"/>
                      <a:pt x="527583" y="111745"/>
                    </a:cubicBezTo>
                    <a:cubicBezTo>
                      <a:pt x="527583" y="111745"/>
                      <a:pt x="507319" y="111745"/>
                      <a:pt x="495160" y="122553"/>
                    </a:cubicBezTo>
                    <a:cubicBezTo>
                      <a:pt x="484352" y="132010"/>
                      <a:pt x="469492" y="161731"/>
                      <a:pt x="469492" y="161731"/>
                    </a:cubicBezTo>
                    <a:close/>
                    <a:moveTo>
                      <a:pt x="549198" y="202260"/>
                    </a:moveTo>
                    <a:cubicBezTo>
                      <a:pt x="534338" y="214418"/>
                      <a:pt x="520828" y="229279"/>
                      <a:pt x="520828" y="229279"/>
                    </a:cubicBezTo>
                    <a:cubicBezTo>
                      <a:pt x="520828" y="229279"/>
                      <a:pt x="523530" y="222524"/>
                      <a:pt x="526232" y="218471"/>
                    </a:cubicBezTo>
                    <a:cubicBezTo>
                      <a:pt x="528934" y="214418"/>
                      <a:pt x="532987" y="207663"/>
                      <a:pt x="532987" y="207663"/>
                    </a:cubicBezTo>
                    <a:cubicBezTo>
                      <a:pt x="532987" y="207663"/>
                      <a:pt x="527583" y="206312"/>
                      <a:pt x="520828" y="199558"/>
                    </a:cubicBezTo>
                    <a:cubicBezTo>
                      <a:pt x="516775" y="195505"/>
                      <a:pt x="515424" y="191452"/>
                      <a:pt x="514073" y="188750"/>
                    </a:cubicBezTo>
                    <a:cubicBezTo>
                      <a:pt x="514073" y="188750"/>
                      <a:pt x="511372" y="190101"/>
                      <a:pt x="507319" y="194154"/>
                    </a:cubicBezTo>
                    <a:cubicBezTo>
                      <a:pt x="503266" y="196856"/>
                      <a:pt x="497862" y="203611"/>
                      <a:pt x="497862" y="203611"/>
                    </a:cubicBezTo>
                    <a:cubicBezTo>
                      <a:pt x="497862" y="203611"/>
                      <a:pt x="511372" y="177942"/>
                      <a:pt x="530285" y="164433"/>
                    </a:cubicBezTo>
                    <a:cubicBezTo>
                      <a:pt x="550549" y="150923"/>
                      <a:pt x="570814" y="150923"/>
                      <a:pt x="570814" y="150923"/>
                    </a:cubicBezTo>
                    <a:cubicBezTo>
                      <a:pt x="570814" y="150923"/>
                      <a:pt x="568112" y="150923"/>
                      <a:pt x="561357" y="154976"/>
                    </a:cubicBezTo>
                    <a:cubicBezTo>
                      <a:pt x="554602" y="157678"/>
                      <a:pt x="554602" y="159029"/>
                      <a:pt x="554602" y="159029"/>
                    </a:cubicBezTo>
                    <a:cubicBezTo>
                      <a:pt x="554602" y="159029"/>
                      <a:pt x="561357" y="161731"/>
                      <a:pt x="566761" y="167135"/>
                    </a:cubicBezTo>
                    <a:cubicBezTo>
                      <a:pt x="572165" y="173889"/>
                      <a:pt x="573516" y="181995"/>
                      <a:pt x="573516" y="181995"/>
                    </a:cubicBezTo>
                    <a:cubicBezTo>
                      <a:pt x="573516" y="181995"/>
                      <a:pt x="574867" y="181995"/>
                      <a:pt x="581621" y="179293"/>
                    </a:cubicBezTo>
                    <a:cubicBezTo>
                      <a:pt x="588376" y="176591"/>
                      <a:pt x="595131" y="176591"/>
                      <a:pt x="595131" y="176591"/>
                    </a:cubicBezTo>
                    <a:cubicBezTo>
                      <a:pt x="595131" y="176591"/>
                      <a:pt x="569463" y="186048"/>
                      <a:pt x="549198" y="202260"/>
                    </a:cubicBezTo>
                    <a:close/>
                    <a:moveTo>
                      <a:pt x="753193" y="82024"/>
                    </a:moveTo>
                    <a:cubicBezTo>
                      <a:pt x="736982" y="94183"/>
                      <a:pt x="719419" y="95534"/>
                      <a:pt x="718068" y="90130"/>
                    </a:cubicBezTo>
                    <a:cubicBezTo>
                      <a:pt x="715366" y="84726"/>
                      <a:pt x="719419" y="84726"/>
                      <a:pt x="719419" y="84726"/>
                    </a:cubicBezTo>
                    <a:cubicBezTo>
                      <a:pt x="719419" y="84726"/>
                      <a:pt x="736982" y="77971"/>
                      <a:pt x="746438" y="71217"/>
                    </a:cubicBezTo>
                    <a:cubicBezTo>
                      <a:pt x="758597" y="61760"/>
                      <a:pt x="769405" y="40144"/>
                      <a:pt x="773458" y="45548"/>
                    </a:cubicBezTo>
                    <a:cubicBezTo>
                      <a:pt x="776160" y="50952"/>
                      <a:pt x="765352" y="72568"/>
                      <a:pt x="753193" y="82024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C63D43-FE97-4FC4-A82B-F33E2497FE18}"/>
                </a:ext>
              </a:extLst>
            </p:cNvPr>
            <p:cNvGrpSpPr/>
            <p:nvPr/>
          </p:nvGrpSpPr>
          <p:grpSpPr>
            <a:xfrm>
              <a:off x="1610122" y="2630479"/>
              <a:ext cx="883398" cy="735114"/>
              <a:chOff x="5778647" y="1119717"/>
              <a:chExt cx="726817" cy="567403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A4EBA45-AE84-4E04-91C8-32BC3B8B0972}"/>
                  </a:ext>
                </a:extLst>
              </p:cNvPr>
              <p:cNvSpPr/>
              <p:nvPr/>
            </p:nvSpPr>
            <p:spPr>
              <a:xfrm>
                <a:off x="5992099" y="1119717"/>
                <a:ext cx="513365" cy="567403"/>
              </a:xfrm>
              <a:custGeom>
                <a:avLst/>
                <a:gdLst>
                  <a:gd name="connsiteX0" fmla="*/ 411367 w 513364"/>
                  <a:gd name="connsiteY0" fmla="*/ 382997 h 567402"/>
                  <a:gd name="connsiteX1" fmla="*/ 430281 w 513364"/>
                  <a:gd name="connsiteY1" fmla="*/ 339766 h 567402"/>
                  <a:gd name="connsiteX2" fmla="*/ 507285 w 513364"/>
                  <a:gd name="connsiteY2" fmla="*/ 312747 h 567402"/>
                  <a:gd name="connsiteX3" fmla="*/ 507285 w 513364"/>
                  <a:gd name="connsiteY3" fmla="*/ 250603 h 567402"/>
                  <a:gd name="connsiteX4" fmla="*/ 499179 w 513364"/>
                  <a:gd name="connsiteY4" fmla="*/ 247901 h 567402"/>
                  <a:gd name="connsiteX5" fmla="*/ 431631 w 513364"/>
                  <a:gd name="connsiteY5" fmla="*/ 224935 h 567402"/>
                  <a:gd name="connsiteX6" fmla="*/ 412718 w 513364"/>
                  <a:gd name="connsiteY6" fmla="*/ 181704 h 567402"/>
                  <a:gd name="connsiteX7" fmla="*/ 447843 w 513364"/>
                  <a:gd name="connsiteY7" fmla="*/ 108752 h 567402"/>
                  <a:gd name="connsiteX8" fmla="*/ 447843 w 513364"/>
                  <a:gd name="connsiteY8" fmla="*/ 108752 h 567402"/>
                  <a:gd name="connsiteX9" fmla="*/ 404612 w 513364"/>
                  <a:gd name="connsiteY9" fmla="*/ 65522 h 567402"/>
                  <a:gd name="connsiteX10" fmla="*/ 395156 w 513364"/>
                  <a:gd name="connsiteY10" fmla="*/ 70925 h 567402"/>
                  <a:gd name="connsiteX11" fmla="*/ 331660 w 513364"/>
                  <a:gd name="connsiteY11" fmla="*/ 103348 h 567402"/>
                  <a:gd name="connsiteX12" fmla="*/ 288430 w 513364"/>
                  <a:gd name="connsiteY12" fmla="*/ 84435 h 567402"/>
                  <a:gd name="connsiteX13" fmla="*/ 260060 w 513364"/>
                  <a:gd name="connsiteY13" fmla="*/ 10132 h 567402"/>
                  <a:gd name="connsiteX14" fmla="*/ 196565 w 513364"/>
                  <a:gd name="connsiteY14" fmla="*/ 10132 h 567402"/>
                  <a:gd name="connsiteX15" fmla="*/ 193863 w 513364"/>
                  <a:gd name="connsiteY15" fmla="*/ 18238 h 567402"/>
                  <a:gd name="connsiteX16" fmla="*/ 170896 w 513364"/>
                  <a:gd name="connsiteY16" fmla="*/ 84435 h 567402"/>
                  <a:gd name="connsiteX17" fmla="*/ 127666 w 513364"/>
                  <a:gd name="connsiteY17" fmla="*/ 103348 h 567402"/>
                  <a:gd name="connsiteX18" fmla="*/ 53363 w 513364"/>
                  <a:gd name="connsiteY18" fmla="*/ 70925 h 567402"/>
                  <a:gd name="connsiteX19" fmla="*/ 10132 w 513364"/>
                  <a:gd name="connsiteY19" fmla="*/ 114156 h 567402"/>
                  <a:gd name="connsiteX20" fmla="*/ 14185 w 513364"/>
                  <a:gd name="connsiteY20" fmla="*/ 122262 h 567402"/>
                  <a:gd name="connsiteX21" fmla="*/ 34449 w 513364"/>
                  <a:gd name="connsiteY21" fmla="*/ 160089 h 567402"/>
                  <a:gd name="connsiteX22" fmla="*/ 147930 w 513364"/>
                  <a:gd name="connsiteY22" fmla="*/ 131719 h 567402"/>
                  <a:gd name="connsiteX23" fmla="*/ 293834 w 513364"/>
                  <a:gd name="connsiteY23" fmla="*/ 191161 h 567402"/>
                  <a:gd name="connsiteX24" fmla="*/ 320853 w 513364"/>
                  <a:gd name="connsiteY24" fmla="*/ 214127 h 567402"/>
                  <a:gd name="connsiteX25" fmla="*/ 331660 w 513364"/>
                  <a:gd name="connsiteY25" fmla="*/ 230339 h 567402"/>
                  <a:gd name="connsiteX26" fmla="*/ 303290 w 513364"/>
                  <a:gd name="connsiteY26" fmla="*/ 372189 h 567402"/>
                  <a:gd name="connsiteX27" fmla="*/ 189810 w 513364"/>
                  <a:gd name="connsiteY27" fmla="*/ 388401 h 567402"/>
                  <a:gd name="connsiteX28" fmla="*/ 181704 w 513364"/>
                  <a:gd name="connsiteY28" fmla="*/ 384348 h 567402"/>
                  <a:gd name="connsiteX29" fmla="*/ 181704 w 513364"/>
                  <a:gd name="connsiteY29" fmla="*/ 384348 h 567402"/>
                  <a:gd name="connsiteX30" fmla="*/ 181704 w 513364"/>
                  <a:gd name="connsiteY30" fmla="*/ 384348 h 567402"/>
                  <a:gd name="connsiteX31" fmla="*/ 157387 w 513364"/>
                  <a:gd name="connsiteY31" fmla="*/ 366785 h 567402"/>
                  <a:gd name="connsiteX32" fmla="*/ 149281 w 513364"/>
                  <a:gd name="connsiteY32" fmla="*/ 364084 h 567402"/>
                  <a:gd name="connsiteX33" fmla="*/ 124964 w 513364"/>
                  <a:gd name="connsiteY33" fmla="*/ 374891 h 567402"/>
                  <a:gd name="connsiteX34" fmla="*/ 122262 w 513364"/>
                  <a:gd name="connsiteY34" fmla="*/ 377593 h 567402"/>
                  <a:gd name="connsiteX35" fmla="*/ 122262 w 513364"/>
                  <a:gd name="connsiteY35" fmla="*/ 377593 h 567402"/>
                  <a:gd name="connsiteX36" fmla="*/ 31748 w 513364"/>
                  <a:gd name="connsiteY36" fmla="*/ 435684 h 567402"/>
                  <a:gd name="connsiteX37" fmla="*/ 10132 w 513364"/>
                  <a:gd name="connsiteY37" fmla="*/ 458651 h 567402"/>
                  <a:gd name="connsiteX38" fmla="*/ 52012 w 513364"/>
                  <a:gd name="connsiteY38" fmla="*/ 500530 h 567402"/>
                  <a:gd name="connsiteX39" fmla="*/ 54714 w 513364"/>
                  <a:gd name="connsiteY39" fmla="*/ 503232 h 567402"/>
                  <a:gd name="connsiteX40" fmla="*/ 62820 w 513364"/>
                  <a:gd name="connsiteY40" fmla="*/ 499179 h 567402"/>
                  <a:gd name="connsiteX41" fmla="*/ 126315 w 513364"/>
                  <a:gd name="connsiteY41" fmla="*/ 466756 h 567402"/>
                  <a:gd name="connsiteX42" fmla="*/ 169545 w 513364"/>
                  <a:gd name="connsiteY42" fmla="*/ 484319 h 567402"/>
                  <a:gd name="connsiteX43" fmla="*/ 193863 w 513364"/>
                  <a:gd name="connsiteY43" fmla="*/ 558622 h 567402"/>
                  <a:gd name="connsiteX44" fmla="*/ 257358 w 513364"/>
                  <a:gd name="connsiteY44" fmla="*/ 558622 h 567402"/>
                  <a:gd name="connsiteX45" fmla="*/ 260060 w 513364"/>
                  <a:gd name="connsiteY45" fmla="*/ 550516 h 567402"/>
                  <a:gd name="connsiteX46" fmla="*/ 283026 w 513364"/>
                  <a:gd name="connsiteY46" fmla="*/ 484319 h 567402"/>
                  <a:gd name="connsiteX47" fmla="*/ 326257 w 513364"/>
                  <a:gd name="connsiteY47" fmla="*/ 465406 h 567402"/>
                  <a:gd name="connsiteX48" fmla="*/ 400559 w 513364"/>
                  <a:gd name="connsiteY48" fmla="*/ 497829 h 567402"/>
                  <a:gd name="connsiteX49" fmla="*/ 443790 w 513364"/>
                  <a:gd name="connsiteY49" fmla="*/ 454598 h 567402"/>
                  <a:gd name="connsiteX50" fmla="*/ 443790 w 513364"/>
                  <a:gd name="connsiteY50" fmla="*/ 445141 h 567402"/>
                  <a:gd name="connsiteX51" fmla="*/ 411367 w 513364"/>
                  <a:gd name="connsiteY51" fmla="*/ 382997 h 56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13364" h="567402">
                    <a:moveTo>
                      <a:pt x="411367" y="382997"/>
                    </a:moveTo>
                    <a:lnTo>
                      <a:pt x="430281" y="339766"/>
                    </a:lnTo>
                    <a:lnTo>
                      <a:pt x="507285" y="312747"/>
                    </a:lnTo>
                    <a:lnTo>
                      <a:pt x="507285" y="250603"/>
                    </a:lnTo>
                    <a:lnTo>
                      <a:pt x="499179" y="247901"/>
                    </a:lnTo>
                    <a:lnTo>
                      <a:pt x="431631" y="224935"/>
                    </a:lnTo>
                    <a:lnTo>
                      <a:pt x="412718" y="181704"/>
                    </a:lnTo>
                    <a:lnTo>
                      <a:pt x="447843" y="108752"/>
                    </a:lnTo>
                    <a:lnTo>
                      <a:pt x="447843" y="108752"/>
                    </a:lnTo>
                    <a:lnTo>
                      <a:pt x="404612" y="65522"/>
                    </a:lnTo>
                    <a:lnTo>
                      <a:pt x="395156" y="70925"/>
                    </a:lnTo>
                    <a:lnTo>
                      <a:pt x="331660" y="103348"/>
                    </a:lnTo>
                    <a:lnTo>
                      <a:pt x="288430" y="84435"/>
                    </a:lnTo>
                    <a:lnTo>
                      <a:pt x="260060" y="10132"/>
                    </a:lnTo>
                    <a:lnTo>
                      <a:pt x="196565" y="10132"/>
                    </a:lnTo>
                    <a:lnTo>
                      <a:pt x="193863" y="18238"/>
                    </a:lnTo>
                    <a:lnTo>
                      <a:pt x="170896" y="84435"/>
                    </a:lnTo>
                    <a:lnTo>
                      <a:pt x="127666" y="103348"/>
                    </a:lnTo>
                    <a:lnTo>
                      <a:pt x="53363" y="70925"/>
                    </a:lnTo>
                    <a:lnTo>
                      <a:pt x="10132" y="114156"/>
                    </a:lnTo>
                    <a:lnTo>
                      <a:pt x="14185" y="122262"/>
                    </a:lnTo>
                    <a:lnTo>
                      <a:pt x="34449" y="160089"/>
                    </a:lnTo>
                    <a:cubicBezTo>
                      <a:pt x="69574" y="139824"/>
                      <a:pt x="107401" y="131719"/>
                      <a:pt x="147930" y="131719"/>
                    </a:cubicBezTo>
                    <a:cubicBezTo>
                      <a:pt x="203319" y="134420"/>
                      <a:pt x="254656" y="154685"/>
                      <a:pt x="293834" y="191161"/>
                    </a:cubicBezTo>
                    <a:cubicBezTo>
                      <a:pt x="301939" y="197916"/>
                      <a:pt x="312747" y="203319"/>
                      <a:pt x="320853" y="214127"/>
                    </a:cubicBezTo>
                    <a:cubicBezTo>
                      <a:pt x="324906" y="218180"/>
                      <a:pt x="328959" y="224935"/>
                      <a:pt x="331660" y="230339"/>
                    </a:cubicBezTo>
                    <a:cubicBezTo>
                      <a:pt x="358680" y="277622"/>
                      <a:pt x="347872" y="337064"/>
                      <a:pt x="303290" y="372189"/>
                    </a:cubicBezTo>
                    <a:cubicBezTo>
                      <a:pt x="270867" y="399208"/>
                      <a:pt x="224935" y="403261"/>
                      <a:pt x="189810" y="388401"/>
                    </a:cubicBezTo>
                    <a:cubicBezTo>
                      <a:pt x="185757" y="385699"/>
                      <a:pt x="183055" y="385699"/>
                      <a:pt x="181704" y="384348"/>
                    </a:cubicBezTo>
                    <a:lnTo>
                      <a:pt x="181704" y="384348"/>
                    </a:lnTo>
                    <a:lnTo>
                      <a:pt x="181704" y="384348"/>
                    </a:lnTo>
                    <a:cubicBezTo>
                      <a:pt x="173598" y="380295"/>
                      <a:pt x="164142" y="373540"/>
                      <a:pt x="157387" y="366785"/>
                    </a:cubicBezTo>
                    <a:cubicBezTo>
                      <a:pt x="154685" y="366785"/>
                      <a:pt x="153334" y="364084"/>
                      <a:pt x="149281" y="364084"/>
                    </a:cubicBezTo>
                    <a:cubicBezTo>
                      <a:pt x="141175" y="364084"/>
                      <a:pt x="130368" y="368136"/>
                      <a:pt x="124964" y="374891"/>
                    </a:cubicBezTo>
                    <a:lnTo>
                      <a:pt x="122262" y="377593"/>
                    </a:lnTo>
                    <a:lnTo>
                      <a:pt x="122262" y="377593"/>
                    </a:lnTo>
                    <a:cubicBezTo>
                      <a:pt x="95243" y="404612"/>
                      <a:pt x="64171" y="424877"/>
                      <a:pt x="31748" y="435684"/>
                    </a:cubicBezTo>
                    <a:lnTo>
                      <a:pt x="10132" y="458651"/>
                    </a:lnTo>
                    <a:lnTo>
                      <a:pt x="52012" y="500530"/>
                    </a:lnTo>
                    <a:lnTo>
                      <a:pt x="54714" y="503232"/>
                    </a:lnTo>
                    <a:lnTo>
                      <a:pt x="62820" y="499179"/>
                    </a:lnTo>
                    <a:lnTo>
                      <a:pt x="126315" y="466756"/>
                    </a:lnTo>
                    <a:lnTo>
                      <a:pt x="169545" y="484319"/>
                    </a:lnTo>
                    <a:lnTo>
                      <a:pt x="193863" y="558622"/>
                    </a:lnTo>
                    <a:lnTo>
                      <a:pt x="257358" y="558622"/>
                    </a:lnTo>
                    <a:lnTo>
                      <a:pt x="260060" y="550516"/>
                    </a:lnTo>
                    <a:lnTo>
                      <a:pt x="283026" y="484319"/>
                    </a:lnTo>
                    <a:lnTo>
                      <a:pt x="326257" y="465406"/>
                    </a:lnTo>
                    <a:lnTo>
                      <a:pt x="400559" y="497829"/>
                    </a:lnTo>
                    <a:lnTo>
                      <a:pt x="443790" y="454598"/>
                    </a:lnTo>
                    <a:lnTo>
                      <a:pt x="443790" y="445141"/>
                    </a:lnTo>
                    <a:lnTo>
                      <a:pt x="411367" y="382997"/>
                    </a:lnTo>
                    <a:close/>
                  </a:path>
                </a:pathLst>
              </a:custGeom>
              <a:solidFill>
                <a:srgbClr val="006F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84EF51A-78B8-4EF5-B817-39629D46A08E}"/>
                  </a:ext>
                </a:extLst>
              </p:cNvPr>
              <p:cNvSpPr/>
              <p:nvPr/>
            </p:nvSpPr>
            <p:spPr>
              <a:xfrm>
                <a:off x="5815123" y="1337378"/>
                <a:ext cx="418797" cy="121586"/>
              </a:xfrm>
              <a:custGeom>
                <a:avLst/>
                <a:gdLst>
                  <a:gd name="connsiteX0" fmla="*/ 207372 w 418797"/>
                  <a:gd name="connsiteY0" fmla="*/ 55908 h 121586"/>
                  <a:gd name="connsiteX1" fmla="*/ 207372 w 418797"/>
                  <a:gd name="connsiteY1" fmla="*/ 55908 h 121586"/>
                  <a:gd name="connsiteX2" fmla="*/ 207372 w 418797"/>
                  <a:gd name="connsiteY2" fmla="*/ 55908 h 121586"/>
                  <a:gd name="connsiteX3" fmla="*/ 34449 w 418797"/>
                  <a:gd name="connsiteY3" fmla="*/ 53206 h 121586"/>
                  <a:gd name="connsiteX4" fmla="*/ 14185 w 418797"/>
                  <a:gd name="connsiteY4" fmla="*/ 53206 h 121586"/>
                  <a:gd name="connsiteX5" fmla="*/ 10132 w 418797"/>
                  <a:gd name="connsiteY5" fmla="*/ 64014 h 121586"/>
                  <a:gd name="connsiteX6" fmla="*/ 14185 w 418797"/>
                  <a:gd name="connsiteY6" fmla="*/ 74822 h 121586"/>
                  <a:gd name="connsiteX7" fmla="*/ 226286 w 418797"/>
                  <a:gd name="connsiteY7" fmla="*/ 78875 h 121586"/>
                  <a:gd name="connsiteX8" fmla="*/ 226286 w 418797"/>
                  <a:gd name="connsiteY8" fmla="*/ 76173 h 121586"/>
                  <a:gd name="connsiteX9" fmla="*/ 226286 w 418797"/>
                  <a:gd name="connsiteY9" fmla="*/ 76173 h 121586"/>
                  <a:gd name="connsiteX10" fmla="*/ 396507 w 418797"/>
                  <a:gd name="connsiteY10" fmla="*/ 80225 h 121586"/>
                  <a:gd name="connsiteX11" fmla="*/ 416771 w 418797"/>
                  <a:gd name="connsiteY11" fmla="*/ 80225 h 121586"/>
                  <a:gd name="connsiteX12" fmla="*/ 420824 w 418797"/>
                  <a:gd name="connsiteY12" fmla="*/ 69418 h 121586"/>
                  <a:gd name="connsiteX13" fmla="*/ 416771 w 418797"/>
                  <a:gd name="connsiteY13" fmla="*/ 58610 h 121586"/>
                  <a:gd name="connsiteX14" fmla="*/ 207372 w 418797"/>
                  <a:gd name="connsiteY14" fmla="*/ 55908 h 12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797" h="121586">
                    <a:moveTo>
                      <a:pt x="207372" y="55908"/>
                    </a:moveTo>
                    <a:lnTo>
                      <a:pt x="207372" y="55908"/>
                    </a:lnTo>
                    <a:lnTo>
                      <a:pt x="207372" y="55908"/>
                    </a:lnTo>
                    <a:cubicBezTo>
                      <a:pt x="158738" y="107245"/>
                      <a:pt x="81733" y="107245"/>
                      <a:pt x="34449" y="53206"/>
                    </a:cubicBezTo>
                    <a:cubicBezTo>
                      <a:pt x="30397" y="46451"/>
                      <a:pt x="18238" y="46451"/>
                      <a:pt x="14185" y="53206"/>
                    </a:cubicBezTo>
                    <a:cubicBezTo>
                      <a:pt x="11483" y="55908"/>
                      <a:pt x="10132" y="59961"/>
                      <a:pt x="10132" y="64014"/>
                    </a:cubicBezTo>
                    <a:cubicBezTo>
                      <a:pt x="10132" y="68067"/>
                      <a:pt x="12834" y="72120"/>
                      <a:pt x="14185" y="74822"/>
                    </a:cubicBezTo>
                    <a:cubicBezTo>
                      <a:pt x="72276" y="138317"/>
                      <a:pt x="166844" y="141019"/>
                      <a:pt x="226286" y="78875"/>
                    </a:cubicBezTo>
                    <a:lnTo>
                      <a:pt x="226286" y="76173"/>
                    </a:lnTo>
                    <a:lnTo>
                      <a:pt x="226286" y="76173"/>
                    </a:lnTo>
                    <a:cubicBezTo>
                      <a:pt x="274920" y="27538"/>
                      <a:pt x="350574" y="27538"/>
                      <a:pt x="396507" y="80225"/>
                    </a:cubicBezTo>
                    <a:cubicBezTo>
                      <a:pt x="403261" y="86980"/>
                      <a:pt x="412718" y="86980"/>
                      <a:pt x="416771" y="80225"/>
                    </a:cubicBezTo>
                    <a:cubicBezTo>
                      <a:pt x="419473" y="77524"/>
                      <a:pt x="420824" y="73471"/>
                      <a:pt x="420824" y="69418"/>
                    </a:cubicBezTo>
                    <a:cubicBezTo>
                      <a:pt x="420824" y="65365"/>
                      <a:pt x="418122" y="61312"/>
                      <a:pt x="416771" y="58610"/>
                    </a:cubicBezTo>
                    <a:cubicBezTo>
                      <a:pt x="361382" y="-4885"/>
                      <a:pt x="266815" y="-6236"/>
                      <a:pt x="207372" y="55908"/>
                    </a:cubicBezTo>
                    <a:close/>
                  </a:path>
                </a:pathLst>
              </a:custGeom>
              <a:solidFill>
                <a:srgbClr val="006F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B3087F-50C7-4C7F-8BED-214B62C7892E}"/>
                  </a:ext>
                </a:extLst>
              </p:cNvPr>
              <p:cNvSpPr/>
              <p:nvPr/>
            </p:nvSpPr>
            <p:spPr>
              <a:xfrm>
                <a:off x="5778647" y="1408823"/>
                <a:ext cx="432307" cy="135096"/>
              </a:xfrm>
              <a:custGeom>
                <a:avLst/>
                <a:gdLst>
                  <a:gd name="connsiteX0" fmla="*/ 349223 w 432306"/>
                  <a:gd name="connsiteY0" fmla="*/ 10132 h 135095"/>
                  <a:gd name="connsiteX1" fmla="*/ 281675 w 432306"/>
                  <a:gd name="connsiteY1" fmla="*/ 38502 h 135095"/>
                  <a:gd name="connsiteX2" fmla="*/ 278973 w 432306"/>
                  <a:gd name="connsiteY2" fmla="*/ 41204 h 135095"/>
                  <a:gd name="connsiteX3" fmla="*/ 276271 w 432306"/>
                  <a:gd name="connsiteY3" fmla="*/ 43906 h 135095"/>
                  <a:gd name="connsiteX4" fmla="*/ 151983 w 432306"/>
                  <a:gd name="connsiteY4" fmla="*/ 95243 h 135095"/>
                  <a:gd name="connsiteX5" fmla="*/ 30397 w 432306"/>
                  <a:gd name="connsiteY5" fmla="*/ 37151 h 135095"/>
                  <a:gd name="connsiteX6" fmla="*/ 10132 w 432306"/>
                  <a:gd name="connsiteY6" fmla="*/ 37151 h 135095"/>
                  <a:gd name="connsiteX7" fmla="*/ 10132 w 432306"/>
                  <a:gd name="connsiteY7" fmla="*/ 47959 h 135095"/>
                  <a:gd name="connsiteX8" fmla="*/ 14185 w 432306"/>
                  <a:gd name="connsiteY8" fmla="*/ 58767 h 135095"/>
                  <a:gd name="connsiteX9" fmla="*/ 156036 w 432306"/>
                  <a:gd name="connsiteY9" fmla="*/ 124964 h 135095"/>
                  <a:gd name="connsiteX10" fmla="*/ 300588 w 432306"/>
                  <a:gd name="connsiteY10" fmla="*/ 62820 h 135095"/>
                  <a:gd name="connsiteX11" fmla="*/ 303290 w 432306"/>
                  <a:gd name="connsiteY11" fmla="*/ 60118 h 135095"/>
                  <a:gd name="connsiteX12" fmla="*/ 305992 w 432306"/>
                  <a:gd name="connsiteY12" fmla="*/ 57416 h 135095"/>
                  <a:gd name="connsiteX13" fmla="*/ 353276 w 432306"/>
                  <a:gd name="connsiteY13" fmla="*/ 37151 h 135095"/>
                  <a:gd name="connsiteX14" fmla="*/ 400559 w 432306"/>
                  <a:gd name="connsiteY14" fmla="*/ 60118 h 135095"/>
                  <a:gd name="connsiteX15" fmla="*/ 420824 w 432306"/>
                  <a:gd name="connsiteY15" fmla="*/ 60118 h 135095"/>
                  <a:gd name="connsiteX16" fmla="*/ 424877 w 432306"/>
                  <a:gd name="connsiteY16" fmla="*/ 49310 h 135095"/>
                  <a:gd name="connsiteX17" fmla="*/ 420824 w 432306"/>
                  <a:gd name="connsiteY17" fmla="*/ 38502 h 135095"/>
                  <a:gd name="connsiteX18" fmla="*/ 349223 w 432306"/>
                  <a:gd name="connsiteY18" fmla="*/ 10132 h 13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2306" h="135095">
                    <a:moveTo>
                      <a:pt x="349223" y="10132"/>
                    </a:moveTo>
                    <a:cubicBezTo>
                      <a:pt x="322204" y="10132"/>
                      <a:pt x="300588" y="18238"/>
                      <a:pt x="281675" y="38502"/>
                    </a:cubicBezTo>
                    <a:lnTo>
                      <a:pt x="278973" y="41204"/>
                    </a:lnTo>
                    <a:lnTo>
                      <a:pt x="276271" y="43906"/>
                    </a:lnTo>
                    <a:cubicBezTo>
                      <a:pt x="243848" y="79031"/>
                      <a:pt x="197916" y="97945"/>
                      <a:pt x="151983" y="95243"/>
                    </a:cubicBezTo>
                    <a:cubicBezTo>
                      <a:pt x="104699" y="95243"/>
                      <a:pt x="62820" y="72276"/>
                      <a:pt x="30397" y="37151"/>
                    </a:cubicBezTo>
                    <a:cubicBezTo>
                      <a:pt x="23642" y="30397"/>
                      <a:pt x="14185" y="30397"/>
                      <a:pt x="10132" y="37151"/>
                    </a:cubicBezTo>
                    <a:cubicBezTo>
                      <a:pt x="10132" y="39853"/>
                      <a:pt x="10132" y="43906"/>
                      <a:pt x="10132" y="47959"/>
                    </a:cubicBezTo>
                    <a:cubicBezTo>
                      <a:pt x="10132" y="52012"/>
                      <a:pt x="12834" y="56065"/>
                      <a:pt x="14185" y="58767"/>
                    </a:cubicBezTo>
                    <a:cubicBezTo>
                      <a:pt x="52012" y="100646"/>
                      <a:pt x="101997" y="124964"/>
                      <a:pt x="156036" y="124964"/>
                    </a:cubicBezTo>
                    <a:cubicBezTo>
                      <a:pt x="210074" y="127666"/>
                      <a:pt x="258709" y="104699"/>
                      <a:pt x="300588" y="62820"/>
                    </a:cubicBezTo>
                    <a:lnTo>
                      <a:pt x="303290" y="60118"/>
                    </a:lnTo>
                    <a:lnTo>
                      <a:pt x="305992" y="57416"/>
                    </a:lnTo>
                    <a:cubicBezTo>
                      <a:pt x="318151" y="45257"/>
                      <a:pt x="334362" y="37151"/>
                      <a:pt x="353276" y="37151"/>
                    </a:cubicBezTo>
                    <a:cubicBezTo>
                      <a:pt x="372189" y="37151"/>
                      <a:pt x="385699" y="45257"/>
                      <a:pt x="400559" y="60118"/>
                    </a:cubicBezTo>
                    <a:cubicBezTo>
                      <a:pt x="407314" y="66873"/>
                      <a:pt x="416771" y="66873"/>
                      <a:pt x="420824" y="60118"/>
                    </a:cubicBezTo>
                    <a:cubicBezTo>
                      <a:pt x="423526" y="57416"/>
                      <a:pt x="424877" y="53363"/>
                      <a:pt x="424877" y="49310"/>
                    </a:cubicBezTo>
                    <a:cubicBezTo>
                      <a:pt x="424877" y="45257"/>
                      <a:pt x="422175" y="41204"/>
                      <a:pt x="420824" y="38502"/>
                    </a:cubicBezTo>
                    <a:cubicBezTo>
                      <a:pt x="400559" y="20940"/>
                      <a:pt x="376242" y="10132"/>
                      <a:pt x="349223" y="10132"/>
                    </a:cubicBezTo>
                    <a:close/>
                  </a:path>
                </a:pathLst>
              </a:custGeom>
              <a:solidFill>
                <a:srgbClr val="006F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90D4425-FB52-4A6A-A48D-BAA5EA6959CB}"/>
                  </a:ext>
                </a:extLst>
              </p:cNvPr>
              <p:cNvSpPr/>
              <p:nvPr/>
            </p:nvSpPr>
            <p:spPr>
              <a:xfrm>
                <a:off x="5852950" y="1266972"/>
                <a:ext cx="418797" cy="135096"/>
              </a:xfrm>
              <a:custGeom>
                <a:avLst/>
                <a:gdLst>
                  <a:gd name="connsiteX0" fmla="*/ 419473 w 418797"/>
                  <a:gd name="connsiteY0" fmla="*/ 76329 h 135095"/>
                  <a:gd name="connsiteX1" fmla="*/ 277622 w 418797"/>
                  <a:gd name="connsiteY1" fmla="*/ 10132 h 135095"/>
                  <a:gd name="connsiteX2" fmla="*/ 133070 w 418797"/>
                  <a:gd name="connsiteY2" fmla="*/ 72276 h 135095"/>
                  <a:gd name="connsiteX3" fmla="*/ 130368 w 418797"/>
                  <a:gd name="connsiteY3" fmla="*/ 74978 h 135095"/>
                  <a:gd name="connsiteX4" fmla="*/ 127666 w 418797"/>
                  <a:gd name="connsiteY4" fmla="*/ 77680 h 135095"/>
                  <a:gd name="connsiteX5" fmla="*/ 80382 w 418797"/>
                  <a:gd name="connsiteY5" fmla="*/ 97945 h 135095"/>
                  <a:gd name="connsiteX6" fmla="*/ 34450 w 418797"/>
                  <a:gd name="connsiteY6" fmla="*/ 74978 h 135095"/>
                  <a:gd name="connsiteX7" fmla="*/ 14185 w 418797"/>
                  <a:gd name="connsiteY7" fmla="*/ 74978 h 135095"/>
                  <a:gd name="connsiteX8" fmla="*/ 10132 w 418797"/>
                  <a:gd name="connsiteY8" fmla="*/ 85786 h 135095"/>
                  <a:gd name="connsiteX9" fmla="*/ 14185 w 418797"/>
                  <a:gd name="connsiteY9" fmla="*/ 96594 h 135095"/>
                  <a:gd name="connsiteX10" fmla="*/ 80382 w 418797"/>
                  <a:gd name="connsiteY10" fmla="*/ 127666 h 135095"/>
                  <a:gd name="connsiteX11" fmla="*/ 147930 w 418797"/>
                  <a:gd name="connsiteY11" fmla="*/ 99295 h 135095"/>
                  <a:gd name="connsiteX12" fmla="*/ 150632 w 418797"/>
                  <a:gd name="connsiteY12" fmla="*/ 96594 h 135095"/>
                  <a:gd name="connsiteX13" fmla="*/ 153334 w 418797"/>
                  <a:gd name="connsiteY13" fmla="*/ 93892 h 135095"/>
                  <a:gd name="connsiteX14" fmla="*/ 277622 w 418797"/>
                  <a:gd name="connsiteY14" fmla="*/ 39853 h 135095"/>
                  <a:gd name="connsiteX15" fmla="*/ 396507 w 418797"/>
                  <a:gd name="connsiteY15" fmla="*/ 97945 h 135095"/>
                  <a:gd name="connsiteX16" fmla="*/ 416771 w 418797"/>
                  <a:gd name="connsiteY16" fmla="*/ 97945 h 135095"/>
                  <a:gd name="connsiteX17" fmla="*/ 420824 w 418797"/>
                  <a:gd name="connsiteY17" fmla="*/ 87137 h 135095"/>
                  <a:gd name="connsiteX18" fmla="*/ 419473 w 418797"/>
                  <a:gd name="connsiteY18" fmla="*/ 76329 h 13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8797" h="135095">
                    <a:moveTo>
                      <a:pt x="419473" y="76329"/>
                    </a:moveTo>
                    <a:cubicBezTo>
                      <a:pt x="381646" y="34449"/>
                      <a:pt x="330310" y="10132"/>
                      <a:pt x="277622" y="10132"/>
                    </a:cubicBezTo>
                    <a:cubicBezTo>
                      <a:pt x="224935" y="10132"/>
                      <a:pt x="174949" y="30397"/>
                      <a:pt x="133070" y="72276"/>
                    </a:cubicBezTo>
                    <a:lnTo>
                      <a:pt x="130368" y="74978"/>
                    </a:lnTo>
                    <a:lnTo>
                      <a:pt x="127666" y="77680"/>
                    </a:lnTo>
                    <a:cubicBezTo>
                      <a:pt x="115507" y="89839"/>
                      <a:pt x="99296" y="97945"/>
                      <a:pt x="80382" y="97945"/>
                    </a:cubicBezTo>
                    <a:cubicBezTo>
                      <a:pt x="61469" y="97945"/>
                      <a:pt x="49310" y="88488"/>
                      <a:pt x="34450" y="74978"/>
                    </a:cubicBezTo>
                    <a:cubicBezTo>
                      <a:pt x="27695" y="68223"/>
                      <a:pt x="18238" y="68223"/>
                      <a:pt x="14185" y="74978"/>
                    </a:cubicBezTo>
                    <a:cubicBezTo>
                      <a:pt x="11483" y="77680"/>
                      <a:pt x="10132" y="81733"/>
                      <a:pt x="10132" y="85786"/>
                    </a:cubicBezTo>
                    <a:cubicBezTo>
                      <a:pt x="10132" y="89839"/>
                      <a:pt x="12834" y="93892"/>
                      <a:pt x="14185" y="96594"/>
                    </a:cubicBezTo>
                    <a:cubicBezTo>
                      <a:pt x="33099" y="116858"/>
                      <a:pt x="56065" y="127666"/>
                      <a:pt x="80382" y="127666"/>
                    </a:cubicBezTo>
                    <a:cubicBezTo>
                      <a:pt x="107401" y="127666"/>
                      <a:pt x="129017" y="119560"/>
                      <a:pt x="147930" y="99295"/>
                    </a:cubicBezTo>
                    <a:lnTo>
                      <a:pt x="150632" y="96594"/>
                    </a:lnTo>
                    <a:cubicBezTo>
                      <a:pt x="150632" y="96594"/>
                      <a:pt x="153334" y="96594"/>
                      <a:pt x="153334" y="93892"/>
                    </a:cubicBezTo>
                    <a:cubicBezTo>
                      <a:pt x="185757" y="58767"/>
                      <a:pt x="231690" y="39853"/>
                      <a:pt x="277622" y="39853"/>
                    </a:cubicBezTo>
                    <a:cubicBezTo>
                      <a:pt x="324906" y="39853"/>
                      <a:pt x="366785" y="62820"/>
                      <a:pt x="396507" y="97945"/>
                    </a:cubicBezTo>
                    <a:cubicBezTo>
                      <a:pt x="403261" y="104699"/>
                      <a:pt x="412718" y="104699"/>
                      <a:pt x="416771" y="97945"/>
                    </a:cubicBezTo>
                    <a:cubicBezTo>
                      <a:pt x="419473" y="95243"/>
                      <a:pt x="420824" y="91190"/>
                      <a:pt x="420824" y="87137"/>
                    </a:cubicBezTo>
                    <a:cubicBezTo>
                      <a:pt x="423526" y="83084"/>
                      <a:pt x="420824" y="79031"/>
                      <a:pt x="419473" y="76329"/>
                    </a:cubicBezTo>
                    <a:close/>
                  </a:path>
                </a:pathLst>
              </a:custGeom>
              <a:solidFill>
                <a:srgbClr val="006F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160B2A29-5D73-4955-8C24-ED58FBE3E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24433" y="3686252"/>
              <a:ext cx="880847" cy="78159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43B541-F092-4968-AA28-7FBEDCF6A247}"/>
              </a:ext>
            </a:extLst>
          </p:cNvPr>
          <p:cNvGrpSpPr/>
          <p:nvPr/>
        </p:nvGrpSpPr>
        <p:grpSpPr>
          <a:xfrm>
            <a:off x="4039014" y="8181"/>
            <a:ext cx="4113972" cy="6689236"/>
            <a:chOff x="4429723" y="719666"/>
            <a:chExt cx="3332553" cy="5418666"/>
          </a:xfrm>
        </p:grpSpPr>
        <p:sp>
          <p:nvSpPr>
            <p:cNvPr id="51" name="Arrow: Circular 50">
              <a:extLst>
                <a:ext uri="{FF2B5EF4-FFF2-40B4-BE49-F238E27FC236}">
                  <a16:creationId xmlns:a16="http://schemas.microsoft.com/office/drawing/2014/main" id="{B9F02935-E540-45D5-8920-CFA277CC1BAA}"/>
                </a:ext>
              </a:extLst>
            </p:cNvPr>
            <p:cNvSpPr/>
            <p:nvPr/>
          </p:nvSpPr>
          <p:spPr>
            <a:xfrm>
              <a:off x="5154127" y="719666"/>
              <a:ext cx="2608149" cy="2608546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rgbClr val="006DD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Shape 52">
              <a:extLst>
                <a:ext uri="{FF2B5EF4-FFF2-40B4-BE49-F238E27FC236}">
                  <a16:creationId xmlns:a16="http://schemas.microsoft.com/office/drawing/2014/main" id="{FD881431-DBB6-4A01-B809-441DA1A2A255}"/>
                </a:ext>
              </a:extLst>
            </p:cNvPr>
            <p:cNvSpPr/>
            <p:nvPr/>
          </p:nvSpPr>
          <p:spPr>
            <a:xfrm>
              <a:off x="4429723" y="2218469"/>
              <a:ext cx="2608149" cy="2608546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id="{85175748-50C4-447C-BEE6-2D9087DD34FB}"/>
                </a:ext>
              </a:extLst>
            </p:cNvPr>
            <p:cNvSpPr/>
            <p:nvPr/>
          </p:nvSpPr>
          <p:spPr>
            <a:xfrm>
              <a:off x="5339759" y="3896630"/>
              <a:ext cx="2240804" cy="2241702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rgbClr val="FF6D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28D214-0A24-41BA-A1C8-0DDE3065A49F}"/>
              </a:ext>
            </a:extLst>
          </p:cNvPr>
          <p:cNvGrpSpPr/>
          <p:nvPr/>
        </p:nvGrpSpPr>
        <p:grpSpPr>
          <a:xfrm>
            <a:off x="8517700" y="4224223"/>
            <a:ext cx="2241138" cy="1887526"/>
            <a:chOff x="8517700" y="4271634"/>
            <a:chExt cx="2241138" cy="1887526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4C84AF83-D417-4675-A558-8C3867A3D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17700" y="4313143"/>
              <a:ext cx="1043818" cy="821859"/>
            </a:xfrm>
            <a:prstGeom prst="rect">
              <a:avLst/>
            </a:prstGeom>
          </p:spPr>
        </p:pic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2C365ED-7738-461C-88A1-B274D86B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25388" y="4271634"/>
              <a:ext cx="933450" cy="904875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9573DA6-4E44-4F5E-A5BC-E1D4EF0B5335}"/>
                </a:ext>
              </a:extLst>
            </p:cNvPr>
            <p:cNvGrpSpPr/>
            <p:nvPr/>
          </p:nvGrpSpPr>
          <p:grpSpPr>
            <a:xfrm>
              <a:off x="10018441" y="5359804"/>
              <a:ext cx="547343" cy="777911"/>
              <a:chOff x="11083227" y="4946766"/>
              <a:chExt cx="547343" cy="777911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FEF1B87-D8D7-453B-8228-B96D5F3EF973}"/>
                  </a:ext>
                </a:extLst>
              </p:cNvPr>
              <p:cNvSpPr/>
              <p:nvPr/>
            </p:nvSpPr>
            <p:spPr>
              <a:xfrm>
                <a:off x="11322234" y="5304604"/>
                <a:ext cx="72980" cy="97238"/>
              </a:xfrm>
              <a:custGeom>
                <a:avLst/>
                <a:gdLst>
                  <a:gd name="connsiteX0" fmla="*/ 50287 w 60043"/>
                  <a:gd name="connsiteY0" fmla="*/ 21766 h 75054"/>
                  <a:gd name="connsiteX1" fmla="*/ 44282 w 60043"/>
                  <a:gd name="connsiteY1" fmla="*/ 14260 h 75054"/>
                  <a:gd name="connsiteX2" fmla="*/ 35276 w 60043"/>
                  <a:gd name="connsiteY2" fmla="*/ 11258 h 75054"/>
                  <a:gd name="connsiteX3" fmla="*/ 24768 w 60043"/>
                  <a:gd name="connsiteY3" fmla="*/ 14260 h 75054"/>
                  <a:gd name="connsiteX4" fmla="*/ 17263 w 60043"/>
                  <a:gd name="connsiteY4" fmla="*/ 20265 h 75054"/>
                  <a:gd name="connsiteX5" fmla="*/ 12759 w 60043"/>
                  <a:gd name="connsiteY5" fmla="*/ 29271 h 75054"/>
                  <a:gd name="connsiteX6" fmla="*/ 11258 w 60043"/>
                  <a:gd name="connsiteY6" fmla="*/ 41280 h 75054"/>
                  <a:gd name="connsiteX7" fmla="*/ 12759 w 60043"/>
                  <a:gd name="connsiteY7" fmla="*/ 54790 h 75054"/>
                  <a:gd name="connsiteX8" fmla="*/ 17263 w 60043"/>
                  <a:gd name="connsiteY8" fmla="*/ 63796 h 75054"/>
                  <a:gd name="connsiteX9" fmla="*/ 24768 w 60043"/>
                  <a:gd name="connsiteY9" fmla="*/ 68300 h 75054"/>
                  <a:gd name="connsiteX10" fmla="*/ 33775 w 60043"/>
                  <a:gd name="connsiteY10" fmla="*/ 69801 h 75054"/>
                  <a:gd name="connsiteX11" fmla="*/ 41280 w 60043"/>
                  <a:gd name="connsiteY11" fmla="*/ 68300 h 75054"/>
                  <a:gd name="connsiteX12" fmla="*/ 48785 w 60043"/>
                  <a:gd name="connsiteY12" fmla="*/ 62295 h 75054"/>
                  <a:gd name="connsiteX13" fmla="*/ 53289 w 60043"/>
                  <a:gd name="connsiteY13" fmla="*/ 53289 h 75054"/>
                  <a:gd name="connsiteX14" fmla="*/ 54790 w 60043"/>
                  <a:gd name="connsiteY14" fmla="*/ 39779 h 75054"/>
                  <a:gd name="connsiteX15" fmla="*/ 53289 w 60043"/>
                  <a:gd name="connsiteY15" fmla="*/ 27770 h 75054"/>
                  <a:gd name="connsiteX16" fmla="*/ 50287 w 60043"/>
                  <a:gd name="connsiteY16" fmla="*/ 21766 h 7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043" h="75054">
                    <a:moveTo>
                      <a:pt x="50287" y="21766"/>
                    </a:moveTo>
                    <a:cubicBezTo>
                      <a:pt x="48785" y="18764"/>
                      <a:pt x="45783" y="17263"/>
                      <a:pt x="44282" y="14260"/>
                    </a:cubicBezTo>
                    <a:cubicBezTo>
                      <a:pt x="41280" y="12759"/>
                      <a:pt x="38278" y="11258"/>
                      <a:pt x="35276" y="11258"/>
                    </a:cubicBezTo>
                    <a:cubicBezTo>
                      <a:pt x="30772" y="11258"/>
                      <a:pt x="27770" y="12759"/>
                      <a:pt x="24768" y="14260"/>
                    </a:cubicBezTo>
                    <a:cubicBezTo>
                      <a:pt x="21766" y="15761"/>
                      <a:pt x="20265" y="18764"/>
                      <a:pt x="17263" y="20265"/>
                    </a:cubicBezTo>
                    <a:cubicBezTo>
                      <a:pt x="15761" y="23267"/>
                      <a:pt x="14260" y="26269"/>
                      <a:pt x="12759" y="29271"/>
                    </a:cubicBezTo>
                    <a:cubicBezTo>
                      <a:pt x="11258" y="32273"/>
                      <a:pt x="11258" y="36777"/>
                      <a:pt x="11258" y="41280"/>
                    </a:cubicBezTo>
                    <a:cubicBezTo>
                      <a:pt x="11258" y="47284"/>
                      <a:pt x="11258" y="51788"/>
                      <a:pt x="12759" y="54790"/>
                    </a:cubicBezTo>
                    <a:cubicBezTo>
                      <a:pt x="14260" y="59293"/>
                      <a:pt x="15761" y="62295"/>
                      <a:pt x="17263" y="63796"/>
                    </a:cubicBezTo>
                    <a:cubicBezTo>
                      <a:pt x="18764" y="66798"/>
                      <a:pt x="21766" y="68300"/>
                      <a:pt x="24768" y="68300"/>
                    </a:cubicBezTo>
                    <a:cubicBezTo>
                      <a:pt x="27770" y="69801"/>
                      <a:pt x="30772" y="69801"/>
                      <a:pt x="33775" y="69801"/>
                    </a:cubicBezTo>
                    <a:cubicBezTo>
                      <a:pt x="36777" y="69801"/>
                      <a:pt x="39779" y="69801"/>
                      <a:pt x="41280" y="68300"/>
                    </a:cubicBezTo>
                    <a:cubicBezTo>
                      <a:pt x="44282" y="66798"/>
                      <a:pt x="45783" y="65297"/>
                      <a:pt x="48785" y="62295"/>
                    </a:cubicBezTo>
                    <a:cubicBezTo>
                      <a:pt x="50287" y="59293"/>
                      <a:pt x="51788" y="56291"/>
                      <a:pt x="53289" y="53289"/>
                    </a:cubicBezTo>
                    <a:cubicBezTo>
                      <a:pt x="54790" y="50287"/>
                      <a:pt x="54790" y="45783"/>
                      <a:pt x="54790" y="39779"/>
                    </a:cubicBezTo>
                    <a:cubicBezTo>
                      <a:pt x="54790" y="35276"/>
                      <a:pt x="54790" y="32273"/>
                      <a:pt x="53289" y="27770"/>
                    </a:cubicBezTo>
                    <a:cubicBezTo>
                      <a:pt x="53289" y="27770"/>
                      <a:pt x="51788" y="24768"/>
                      <a:pt x="50287" y="21766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4C2D331-32DE-4DAB-8683-92C4036FA0F5}"/>
                  </a:ext>
                </a:extLst>
              </p:cNvPr>
              <p:cNvSpPr/>
              <p:nvPr/>
            </p:nvSpPr>
            <p:spPr>
              <a:xfrm>
                <a:off x="11083227" y="4946766"/>
                <a:ext cx="547343" cy="777911"/>
              </a:xfrm>
              <a:custGeom>
                <a:avLst/>
                <a:gdLst>
                  <a:gd name="connsiteX0" fmla="*/ 227415 w 450326"/>
                  <a:gd name="connsiteY0" fmla="*/ 11258 h 600435"/>
                  <a:gd name="connsiteX1" fmla="*/ 11258 w 450326"/>
                  <a:gd name="connsiteY1" fmla="*/ 96820 h 600435"/>
                  <a:gd name="connsiteX2" fmla="*/ 11258 w 450326"/>
                  <a:gd name="connsiteY2" fmla="*/ 502114 h 600435"/>
                  <a:gd name="connsiteX3" fmla="*/ 227415 w 450326"/>
                  <a:gd name="connsiteY3" fmla="*/ 589177 h 600435"/>
                  <a:gd name="connsiteX4" fmla="*/ 443572 w 450326"/>
                  <a:gd name="connsiteY4" fmla="*/ 503615 h 600435"/>
                  <a:gd name="connsiteX5" fmla="*/ 443572 w 450326"/>
                  <a:gd name="connsiteY5" fmla="*/ 98321 h 600435"/>
                  <a:gd name="connsiteX6" fmla="*/ 227415 w 450326"/>
                  <a:gd name="connsiteY6" fmla="*/ 11258 h 600435"/>
                  <a:gd name="connsiteX7" fmla="*/ 162868 w 450326"/>
                  <a:gd name="connsiteY7" fmla="*/ 350504 h 600435"/>
                  <a:gd name="connsiteX8" fmla="*/ 159866 w 450326"/>
                  <a:gd name="connsiteY8" fmla="*/ 359511 h 600435"/>
                  <a:gd name="connsiteX9" fmla="*/ 153862 w 450326"/>
                  <a:gd name="connsiteY9" fmla="*/ 367016 h 600435"/>
                  <a:gd name="connsiteX10" fmla="*/ 144855 w 450326"/>
                  <a:gd name="connsiteY10" fmla="*/ 373021 h 600435"/>
                  <a:gd name="connsiteX11" fmla="*/ 131345 w 450326"/>
                  <a:gd name="connsiteY11" fmla="*/ 377524 h 600435"/>
                  <a:gd name="connsiteX12" fmla="*/ 113332 w 450326"/>
                  <a:gd name="connsiteY12" fmla="*/ 379025 h 600435"/>
                  <a:gd name="connsiteX13" fmla="*/ 102825 w 450326"/>
                  <a:gd name="connsiteY13" fmla="*/ 379025 h 600435"/>
                  <a:gd name="connsiteX14" fmla="*/ 93818 w 450326"/>
                  <a:gd name="connsiteY14" fmla="*/ 377524 h 600435"/>
                  <a:gd name="connsiteX15" fmla="*/ 86313 w 450326"/>
                  <a:gd name="connsiteY15" fmla="*/ 376023 h 600435"/>
                  <a:gd name="connsiteX16" fmla="*/ 80308 w 450326"/>
                  <a:gd name="connsiteY16" fmla="*/ 373021 h 600435"/>
                  <a:gd name="connsiteX17" fmla="*/ 80308 w 450326"/>
                  <a:gd name="connsiteY17" fmla="*/ 341498 h 600435"/>
                  <a:gd name="connsiteX18" fmla="*/ 87814 w 450326"/>
                  <a:gd name="connsiteY18" fmla="*/ 346001 h 600435"/>
                  <a:gd name="connsiteX19" fmla="*/ 95319 w 450326"/>
                  <a:gd name="connsiteY19" fmla="*/ 350504 h 600435"/>
                  <a:gd name="connsiteX20" fmla="*/ 104326 w 450326"/>
                  <a:gd name="connsiteY20" fmla="*/ 353506 h 600435"/>
                  <a:gd name="connsiteX21" fmla="*/ 113332 w 450326"/>
                  <a:gd name="connsiteY21" fmla="*/ 355008 h 600435"/>
                  <a:gd name="connsiteX22" fmla="*/ 119337 w 450326"/>
                  <a:gd name="connsiteY22" fmla="*/ 353506 h 600435"/>
                  <a:gd name="connsiteX23" fmla="*/ 122339 w 450326"/>
                  <a:gd name="connsiteY23" fmla="*/ 352005 h 600435"/>
                  <a:gd name="connsiteX24" fmla="*/ 123840 w 450326"/>
                  <a:gd name="connsiteY24" fmla="*/ 349003 h 600435"/>
                  <a:gd name="connsiteX25" fmla="*/ 123840 w 450326"/>
                  <a:gd name="connsiteY25" fmla="*/ 346001 h 600435"/>
                  <a:gd name="connsiteX26" fmla="*/ 122339 w 450326"/>
                  <a:gd name="connsiteY26" fmla="*/ 341498 h 600435"/>
                  <a:gd name="connsiteX27" fmla="*/ 119337 w 450326"/>
                  <a:gd name="connsiteY27" fmla="*/ 338496 h 600435"/>
                  <a:gd name="connsiteX28" fmla="*/ 113332 w 450326"/>
                  <a:gd name="connsiteY28" fmla="*/ 335493 h 600435"/>
                  <a:gd name="connsiteX29" fmla="*/ 105827 w 450326"/>
                  <a:gd name="connsiteY29" fmla="*/ 332491 h 600435"/>
                  <a:gd name="connsiteX30" fmla="*/ 92317 w 450326"/>
                  <a:gd name="connsiteY30" fmla="*/ 324986 h 600435"/>
                  <a:gd name="connsiteX31" fmla="*/ 83310 w 450326"/>
                  <a:gd name="connsiteY31" fmla="*/ 317480 h 600435"/>
                  <a:gd name="connsiteX32" fmla="*/ 78807 w 450326"/>
                  <a:gd name="connsiteY32" fmla="*/ 308474 h 600435"/>
                  <a:gd name="connsiteX33" fmla="*/ 77306 w 450326"/>
                  <a:gd name="connsiteY33" fmla="*/ 297966 h 600435"/>
                  <a:gd name="connsiteX34" fmla="*/ 80308 w 450326"/>
                  <a:gd name="connsiteY34" fmla="*/ 282955 h 600435"/>
                  <a:gd name="connsiteX35" fmla="*/ 89315 w 450326"/>
                  <a:gd name="connsiteY35" fmla="*/ 270947 h 600435"/>
                  <a:gd name="connsiteX36" fmla="*/ 104326 w 450326"/>
                  <a:gd name="connsiteY36" fmla="*/ 263441 h 600435"/>
                  <a:gd name="connsiteX37" fmla="*/ 123840 w 450326"/>
                  <a:gd name="connsiteY37" fmla="*/ 260439 h 600435"/>
                  <a:gd name="connsiteX38" fmla="*/ 134348 w 450326"/>
                  <a:gd name="connsiteY38" fmla="*/ 260439 h 600435"/>
                  <a:gd name="connsiteX39" fmla="*/ 143354 w 450326"/>
                  <a:gd name="connsiteY39" fmla="*/ 261940 h 600435"/>
                  <a:gd name="connsiteX40" fmla="*/ 150859 w 450326"/>
                  <a:gd name="connsiteY40" fmla="*/ 263441 h 600435"/>
                  <a:gd name="connsiteX41" fmla="*/ 156864 w 450326"/>
                  <a:gd name="connsiteY41" fmla="*/ 264942 h 600435"/>
                  <a:gd name="connsiteX42" fmla="*/ 156864 w 450326"/>
                  <a:gd name="connsiteY42" fmla="*/ 294964 h 600435"/>
                  <a:gd name="connsiteX43" fmla="*/ 150859 w 450326"/>
                  <a:gd name="connsiteY43" fmla="*/ 291962 h 600435"/>
                  <a:gd name="connsiteX44" fmla="*/ 143354 w 450326"/>
                  <a:gd name="connsiteY44" fmla="*/ 288960 h 600435"/>
                  <a:gd name="connsiteX45" fmla="*/ 135849 w 450326"/>
                  <a:gd name="connsiteY45" fmla="*/ 287459 h 600435"/>
                  <a:gd name="connsiteX46" fmla="*/ 126842 w 450326"/>
                  <a:gd name="connsiteY46" fmla="*/ 287459 h 600435"/>
                  <a:gd name="connsiteX47" fmla="*/ 117835 w 450326"/>
                  <a:gd name="connsiteY47" fmla="*/ 288960 h 600435"/>
                  <a:gd name="connsiteX48" fmla="*/ 114833 w 450326"/>
                  <a:gd name="connsiteY48" fmla="*/ 294964 h 600435"/>
                  <a:gd name="connsiteX49" fmla="*/ 116334 w 450326"/>
                  <a:gd name="connsiteY49" fmla="*/ 297966 h 600435"/>
                  <a:gd name="connsiteX50" fmla="*/ 119337 w 450326"/>
                  <a:gd name="connsiteY50" fmla="*/ 300968 h 600435"/>
                  <a:gd name="connsiteX51" fmla="*/ 123840 w 450326"/>
                  <a:gd name="connsiteY51" fmla="*/ 303971 h 600435"/>
                  <a:gd name="connsiteX52" fmla="*/ 131345 w 450326"/>
                  <a:gd name="connsiteY52" fmla="*/ 306973 h 600435"/>
                  <a:gd name="connsiteX53" fmla="*/ 144855 w 450326"/>
                  <a:gd name="connsiteY53" fmla="*/ 312977 h 600435"/>
                  <a:gd name="connsiteX54" fmla="*/ 155363 w 450326"/>
                  <a:gd name="connsiteY54" fmla="*/ 320482 h 600435"/>
                  <a:gd name="connsiteX55" fmla="*/ 162868 w 450326"/>
                  <a:gd name="connsiteY55" fmla="*/ 329489 h 600435"/>
                  <a:gd name="connsiteX56" fmla="*/ 165870 w 450326"/>
                  <a:gd name="connsiteY56" fmla="*/ 342999 h 600435"/>
                  <a:gd name="connsiteX57" fmla="*/ 162868 w 450326"/>
                  <a:gd name="connsiteY57" fmla="*/ 350504 h 600435"/>
                  <a:gd name="connsiteX58" fmla="*/ 251432 w 450326"/>
                  <a:gd name="connsiteY58" fmla="*/ 407546 h 600435"/>
                  <a:gd name="connsiteX59" fmla="*/ 225914 w 450326"/>
                  <a:gd name="connsiteY59" fmla="*/ 380526 h 600435"/>
                  <a:gd name="connsiteX60" fmla="*/ 204899 w 450326"/>
                  <a:gd name="connsiteY60" fmla="*/ 376023 h 600435"/>
                  <a:gd name="connsiteX61" fmla="*/ 188387 w 450326"/>
                  <a:gd name="connsiteY61" fmla="*/ 364014 h 600435"/>
                  <a:gd name="connsiteX62" fmla="*/ 176378 w 450326"/>
                  <a:gd name="connsiteY62" fmla="*/ 346001 h 600435"/>
                  <a:gd name="connsiteX63" fmla="*/ 171875 w 450326"/>
                  <a:gd name="connsiteY63" fmla="*/ 321984 h 600435"/>
                  <a:gd name="connsiteX64" fmla="*/ 176378 w 450326"/>
                  <a:gd name="connsiteY64" fmla="*/ 296465 h 600435"/>
                  <a:gd name="connsiteX65" fmla="*/ 188387 w 450326"/>
                  <a:gd name="connsiteY65" fmla="*/ 276951 h 600435"/>
                  <a:gd name="connsiteX66" fmla="*/ 206400 w 450326"/>
                  <a:gd name="connsiteY66" fmla="*/ 264942 h 600435"/>
                  <a:gd name="connsiteX67" fmla="*/ 230417 w 450326"/>
                  <a:gd name="connsiteY67" fmla="*/ 260439 h 600435"/>
                  <a:gd name="connsiteX68" fmla="*/ 252933 w 450326"/>
                  <a:gd name="connsiteY68" fmla="*/ 264942 h 600435"/>
                  <a:gd name="connsiteX69" fmla="*/ 270947 w 450326"/>
                  <a:gd name="connsiteY69" fmla="*/ 276951 h 600435"/>
                  <a:gd name="connsiteX70" fmla="*/ 282955 w 450326"/>
                  <a:gd name="connsiteY70" fmla="*/ 294964 h 600435"/>
                  <a:gd name="connsiteX71" fmla="*/ 287459 w 450326"/>
                  <a:gd name="connsiteY71" fmla="*/ 320482 h 600435"/>
                  <a:gd name="connsiteX72" fmla="*/ 284456 w 450326"/>
                  <a:gd name="connsiteY72" fmla="*/ 338496 h 600435"/>
                  <a:gd name="connsiteX73" fmla="*/ 276951 w 450326"/>
                  <a:gd name="connsiteY73" fmla="*/ 353506 h 600435"/>
                  <a:gd name="connsiteX74" fmla="*/ 266443 w 450326"/>
                  <a:gd name="connsiteY74" fmla="*/ 365515 h 600435"/>
                  <a:gd name="connsiteX75" fmla="*/ 252933 w 450326"/>
                  <a:gd name="connsiteY75" fmla="*/ 374522 h 600435"/>
                  <a:gd name="connsiteX76" fmla="*/ 291962 w 450326"/>
                  <a:gd name="connsiteY76" fmla="*/ 407546 h 600435"/>
                  <a:gd name="connsiteX77" fmla="*/ 251432 w 450326"/>
                  <a:gd name="connsiteY77" fmla="*/ 407546 h 600435"/>
                  <a:gd name="connsiteX78" fmla="*/ 380526 w 450326"/>
                  <a:gd name="connsiteY78" fmla="*/ 377524 h 600435"/>
                  <a:gd name="connsiteX79" fmla="*/ 305472 w 450326"/>
                  <a:gd name="connsiteY79" fmla="*/ 377524 h 600435"/>
                  <a:gd name="connsiteX80" fmla="*/ 305472 w 450326"/>
                  <a:gd name="connsiteY80" fmla="*/ 261940 h 600435"/>
                  <a:gd name="connsiteX81" fmla="*/ 339997 w 450326"/>
                  <a:gd name="connsiteY81" fmla="*/ 261940 h 600435"/>
                  <a:gd name="connsiteX82" fmla="*/ 339997 w 450326"/>
                  <a:gd name="connsiteY82" fmla="*/ 350504 h 600435"/>
                  <a:gd name="connsiteX83" fmla="*/ 380526 w 450326"/>
                  <a:gd name="connsiteY83" fmla="*/ 350504 h 600435"/>
                  <a:gd name="connsiteX84" fmla="*/ 380526 w 450326"/>
                  <a:gd name="connsiteY84" fmla="*/ 377524 h 600435"/>
                  <a:gd name="connsiteX85" fmla="*/ 227415 w 450326"/>
                  <a:gd name="connsiteY85" fmla="*/ 137350 h 600435"/>
                  <a:gd name="connsiteX86" fmla="*/ 72803 w 450326"/>
                  <a:gd name="connsiteY86" fmla="*/ 90816 h 600435"/>
                  <a:gd name="connsiteX87" fmla="*/ 227415 w 450326"/>
                  <a:gd name="connsiteY87" fmla="*/ 44282 h 600435"/>
                  <a:gd name="connsiteX88" fmla="*/ 382027 w 450326"/>
                  <a:gd name="connsiteY88" fmla="*/ 90816 h 600435"/>
                  <a:gd name="connsiteX89" fmla="*/ 227415 w 450326"/>
                  <a:gd name="connsiteY89" fmla="*/ 137350 h 600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50326" h="600435">
                    <a:moveTo>
                      <a:pt x="227415" y="11258"/>
                    </a:moveTo>
                    <a:cubicBezTo>
                      <a:pt x="107328" y="11258"/>
                      <a:pt x="11258" y="51788"/>
                      <a:pt x="11258" y="96820"/>
                    </a:cubicBezTo>
                    <a:lnTo>
                      <a:pt x="11258" y="502114"/>
                    </a:lnTo>
                    <a:cubicBezTo>
                      <a:pt x="11258" y="547147"/>
                      <a:pt x="108829" y="589177"/>
                      <a:pt x="227415" y="589177"/>
                    </a:cubicBezTo>
                    <a:cubicBezTo>
                      <a:pt x="347502" y="589177"/>
                      <a:pt x="443572" y="548648"/>
                      <a:pt x="443572" y="503615"/>
                    </a:cubicBezTo>
                    <a:lnTo>
                      <a:pt x="443572" y="98321"/>
                    </a:lnTo>
                    <a:cubicBezTo>
                      <a:pt x="445073" y="53289"/>
                      <a:pt x="347502" y="11258"/>
                      <a:pt x="227415" y="11258"/>
                    </a:cubicBezTo>
                    <a:close/>
                    <a:moveTo>
                      <a:pt x="162868" y="350504"/>
                    </a:moveTo>
                    <a:cubicBezTo>
                      <a:pt x="162868" y="353506"/>
                      <a:pt x="161367" y="356509"/>
                      <a:pt x="159866" y="359511"/>
                    </a:cubicBezTo>
                    <a:cubicBezTo>
                      <a:pt x="158365" y="362513"/>
                      <a:pt x="156864" y="365515"/>
                      <a:pt x="153862" y="367016"/>
                    </a:cubicBezTo>
                    <a:cubicBezTo>
                      <a:pt x="150859" y="370018"/>
                      <a:pt x="147857" y="371520"/>
                      <a:pt x="144855" y="373021"/>
                    </a:cubicBezTo>
                    <a:cubicBezTo>
                      <a:pt x="141853" y="374522"/>
                      <a:pt x="137350" y="376023"/>
                      <a:pt x="131345" y="377524"/>
                    </a:cubicBezTo>
                    <a:cubicBezTo>
                      <a:pt x="126842" y="379025"/>
                      <a:pt x="120838" y="379025"/>
                      <a:pt x="113332" y="379025"/>
                    </a:cubicBezTo>
                    <a:cubicBezTo>
                      <a:pt x="110330" y="379025"/>
                      <a:pt x="105827" y="379025"/>
                      <a:pt x="102825" y="379025"/>
                    </a:cubicBezTo>
                    <a:cubicBezTo>
                      <a:pt x="99822" y="379025"/>
                      <a:pt x="96820" y="379025"/>
                      <a:pt x="93818" y="377524"/>
                    </a:cubicBezTo>
                    <a:cubicBezTo>
                      <a:pt x="90816" y="377524"/>
                      <a:pt x="87814" y="376023"/>
                      <a:pt x="86313" y="376023"/>
                    </a:cubicBezTo>
                    <a:cubicBezTo>
                      <a:pt x="83310" y="376023"/>
                      <a:pt x="81809" y="374522"/>
                      <a:pt x="80308" y="373021"/>
                    </a:cubicBezTo>
                    <a:lnTo>
                      <a:pt x="80308" y="341498"/>
                    </a:lnTo>
                    <a:cubicBezTo>
                      <a:pt x="81809" y="342999"/>
                      <a:pt x="84812" y="344500"/>
                      <a:pt x="87814" y="346001"/>
                    </a:cubicBezTo>
                    <a:cubicBezTo>
                      <a:pt x="90816" y="347502"/>
                      <a:pt x="92317" y="349003"/>
                      <a:pt x="95319" y="350504"/>
                    </a:cubicBezTo>
                    <a:cubicBezTo>
                      <a:pt x="98321" y="352005"/>
                      <a:pt x="101323" y="352005"/>
                      <a:pt x="104326" y="353506"/>
                    </a:cubicBezTo>
                    <a:cubicBezTo>
                      <a:pt x="107328" y="355008"/>
                      <a:pt x="110330" y="355008"/>
                      <a:pt x="113332" y="355008"/>
                    </a:cubicBezTo>
                    <a:cubicBezTo>
                      <a:pt x="116334" y="355008"/>
                      <a:pt x="117835" y="355008"/>
                      <a:pt x="119337" y="353506"/>
                    </a:cubicBezTo>
                    <a:cubicBezTo>
                      <a:pt x="120838" y="353506"/>
                      <a:pt x="122339" y="352005"/>
                      <a:pt x="122339" y="352005"/>
                    </a:cubicBezTo>
                    <a:cubicBezTo>
                      <a:pt x="123840" y="352005"/>
                      <a:pt x="123840" y="350504"/>
                      <a:pt x="123840" y="349003"/>
                    </a:cubicBezTo>
                    <a:cubicBezTo>
                      <a:pt x="123840" y="347502"/>
                      <a:pt x="123840" y="347502"/>
                      <a:pt x="123840" y="346001"/>
                    </a:cubicBezTo>
                    <a:cubicBezTo>
                      <a:pt x="123840" y="344500"/>
                      <a:pt x="123840" y="342999"/>
                      <a:pt x="122339" y="341498"/>
                    </a:cubicBezTo>
                    <a:cubicBezTo>
                      <a:pt x="120838" y="339997"/>
                      <a:pt x="120838" y="338496"/>
                      <a:pt x="119337" y="338496"/>
                    </a:cubicBezTo>
                    <a:cubicBezTo>
                      <a:pt x="117835" y="336994"/>
                      <a:pt x="116334" y="336994"/>
                      <a:pt x="113332" y="335493"/>
                    </a:cubicBezTo>
                    <a:cubicBezTo>
                      <a:pt x="110330" y="333992"/>
                      <a:pt x="108829" y="333992"/>
                      <a:pt x="105827" y="332491"/>
                    </a:cubicBezTo>
                    <a:cubicBezTo>
                      <a:pt x="101323" y="330990"/>
                      <a:pt x="96820" y="327988"/>
                      <a:pt x="92317" y="324986"/>
                    </a:cubicBezTo>
                    <a:cubicBezTo>
                      <a:pt x="89315" y="321984"/>
                      <a:pt x="86313" y="320482"/>
                      <a:pt x="83310" y="317480"/>
                    </a:cubicBezTo>
                    <a:cubicBezTo>
                      <a:pt x="80308" y="314478"/>
                      <a:pt x="78807" y="311476"/>
                      <a:pt x="78807" y="308474"/>
                    </a:cubicBezTo>
                    <a:cubicBezTo>
                      <a:pt x="77306" y="305472"/>
                      <a:pt x="77306" y="300968"/>
                      <a:pt x="77306" y="297966"/>
                    </a:cubicBezTo>
                    <a:cubicBezTo>
                      <a:pt x="77306" y="291962"/>
                      <a:pt x="78807" y="287459"/>
                      <a:pt x="80308" y="282955"/>
                    </a:cubicBezTo>
                    <a:cubicBezTo>
                      <a:pt x="83310" y="278452"/>
                      <a:pt x="86313" y="273949"/>
                      <a:pt x="89315" y="270947"/>
                    </a:cubicBezTo>
                    <a:cubicBezTo>
                      <a:pt x="93818" y="267944"/>
                      <a:pt x="98321" y="264942"/>
                      <a:pt x="104326" y="263441"/>
                    </a:cubicBezTo>
                    <a:cubicBezTo>
                      <a:pt x="110330" y="261940"/>
                      <a:pt x="116334" y="260439"/>
                      <a:pt x="123840" y="260439"/>
                    </a:cubicBezTo>
                    <a:cubicBezTo>
                      <a:pt x="128343" y="260439"/>
                      <a:pt x="131345" y="260439"/>
                      <a:pt x="134348" y="260439"/>
                    </a:cubicBezTo>
                    <a:cubicBezTo>
                      <a:pt x="137350" y="260439"/>
                      <a:pt x="140352" y="260439"/>
                      <a:pt x="143354" y="261940"/>
                    </a:cubicBezTo>
                    <a:cubicBezTo>
                      <a:pt x="146356" y="261940"/>
                      <a:pt x="147857" y="263441"/>
                      <a:pt x="150859" y="263441"/>
                    </a:cubicBezTo>
                    <a:cubicBezTo>
                      <a:pt x="153862" y="263441"/>
                      <a:pt x="155363" y="264942"/>
                      <a:pt x="156864" y="264942"/>
                    </a:cubicBezTo>
                    <a:lnTo>
                      <a:pt x="156864" y="294964"/>
                    </a:lnTo>
                    <a:cubicBezTo>
                      <a:pt x="155363" y="293463"/>
                      <a:pt x="153862" y="293463"/>
                      <a:pt x="150859" y="291962"/>
                    </a:cubicBezTo>
                    <a:cubicBezTo>
                      <a:pt x="149358" y="290461"/>
                      <a:pt x="146356" y="290461"/>
                      <a:pt x="143354" y="288960"/>
                    </a:cubicBezTo>
                    <a:cubicBezTo>
                      <a:pt x="140352" y="287459"/>
                      <a:pt x="138851" y="287459"/>
                      <a:pt x="135849" y="287459"/>
                    </a:cubicBezTo>
                    <a:cubicBezTo>
                      <a:pt x="132846" y="287459"/>
                      <a:pt x="129844" y="287459"/>
                      <a:pt x="126842" y="287459"/>
                    </a:cubicBezTo>
                    <a:cubicBezTo>
                      <a:pt x="122339" y="287459"/>
                      <a:pt x="119337" y="287459"/>
                      <a:pt x="117835" y="288960"/>
                    </a:cubicBezTo>
                    <a:cubicBezTo>
                      <a:pt x="114833" y="290461"/>
                      <a:pt x="114833" y="291962"/>
                      <a:pt x="114833" y="294964"/>
                    </a:cubicBezTo>
                    <a:cubicBezTo>
                      <a:pt x="114833" y="296465"/>
                      <a:pt x="114833" y="297966"/>
                      <a:pt x="116334" y="297966"/>
                    </a:cubicBezTo>
                    <a:cubicBezTo>
                      <a:pt x="116334" y="299467"/>
                      <a:pt x="117835" y="299467"/>
                      <a:pt x="119337" y="300968"/>
                    </a:cubicBezTo>
                    <a:cubicBezTo>
                      <a:pt x="120838" y="302469"/>
                      <a:pt x="122339" y="302469"/>
                      <a:pt x="123840" y="303971"/>
                    </a:cubicBezTo>
                    <a:cubicBezTo>
                      <a:pt x="125341" y="305472"/>
                      <a:pt x="128343" y="305472"/>
                      <a:pt x="131345" y="306973"/>
                    </a:cubicBezTo>
                    <a:cubicBezTo>
                      <a:pt x="135849" y="308474"/>
                      <a:pt x="140352" y="311476"/>
                      <a:pt x="144855" y="312977"/>
                    </a:cubicBezTo>
                    <a:cubicBezTo>
                      <a:pt x="149358" y="315979"/>
                      <a:pt x="152361" y="317480"/>
                      <a:pt x="155363" y="320482"/>
                    </a:cubicBezTo>
                    <a:cubicBezTo>
                      <a:pt x="158365" y="323485"/>
                      <a:pt x="159866" y="326487"/>
                      <a:pt x="162868" y="329489"/>
                    </a:cubicBezTo>
                    <a:cubicBezTo>
                      <a:pt x="164369" y="332491"/>
                      <a:pt x="165870" y="336994"/>
                      <a:pt x="165870" y="342999"/>
                    </a:cubicBezTo>
                    <a:cubicBezTo>
                      <a:pt x="164369" y="344500"/>
                      <a:pt x="162868" y="347502"/>
                      <a:pt x="162868" y="350504"/>
                    </a:cubicBezTo>
                    <a:close/>
                    <a:moveTo>
                      <a:pt x="251432" y="407546"/>
                    </a:moveTo>
                    <a:lnTo>
                      <a:pt x="225914" y="380526"/>
                    </a:lnTo>
                    <a:cubicBezTo>
                      <a:pt x="218408" y="380526"/>
                      <a:pt x="210903" y="377524"/>
                      <a:pt x="204899" y="376023"/>
                    </a:cubicBezTo>
                    <a:cubicBezTo>
                      <a:pt x="198894" y="373021"/>
                      <a:pt x="192890" y="368517"/>
                      <a:pt x="188387" y="364014"/>
                    </a:cubicBezTo>
                    <a:cubicBezTo>
                      <a:pt x="183883" y="359511"/>
                      <a:pt x="179380" y="353506"/>
                      <a:pt x="176378" y="346001"/>
                    </a:cubicBezTo>
                    <a:cubicBezTo>
                      <a:pt x="173376" y="338496"/>
                      <a:pt x="171875" y="330990"/>
                      <a:pt x="171875" y="321984"/>
                    </a:cubicBezTo>
                    <a:cubicBezTo>
                      <a:pt x="171875" y="312977"/>
                      <a:pt x="173376" y="303971"/>
                      <a:pt x="176378" y="296465"/>
                    </a:cubicBezTo>
                    <a:cubicBezTo>
                      <a:pt x="179380" y="288960"/>
                      <a:pt x="183883" y="282955"/>
                      <a:pt x="188387" y="276951"/>
                    </a:cubicBezTo>
                    <a:cubicBezTo>
                      <a:pt x="192890" y="270947"/>
                      <a:pt x="200395" y="267944"/>
                      <a:pt x="206400" y="264942"/>
                    </a:cubicBezTo>
                    <a:cubicBezTo>
                      <a:pt x="213905" y="261940"/>
                      <a:pt x="221411" y="260439"/>
                      <a:pt x="230417" y="260439"/>
                    </a:cubicBezTo>
                    <a:cubicBezTo>
                      <a:pt x="239424" y="260439"/>
                      <a:pt x="246929" y="261940"/>
                      <a:pt x="252933" y="264942"/>
                    </a:cubicBezTo>
                    <a:cubicBezTo>
                      <a:pt x="260439" y="267944"/>
                      <a:pt x="266443" y="272448"/>
                      <a:pt x="270947" y="276951"/>
                    </a:cubicBezTo>
                    <a:cubicBezTo>
                      <a:pt x="275450" y="281454"/>
                      <a:pt x="279953" y="288960"/>
                      <a:pt x="282955" y="294964"/>
                    </a:cubicBezTo>
                    <a:cubicBezTo>
                      <a:pt x="285957" y="302469"/>
                      <a:pt x="287459" y="309975"/>
                      <a:pt x="287459" y="320482"/>
                    </a:cubicBezTo>
                    <a:cubicBezTo>
                      <a:pt x="287459" y="326487"/>
                      <a:pt x="287459" y="333992"/>
                      <a:pt x="284456" y="338496"/>
                    </a:cubicBezTo>
                    <a:cubicBezTo>
                      <a:pt x="282955" y="344500"/>
                      <a:pt x="279953" y="349003"/>
                      <a:pt x="276951" y="353506"/>
                    </a:cubicBezTo>
                    <a:cubicBezTo>
                      <a:pt x="273949" y="358010"/>
                      <a:pt x="270947" y="362513"/>
                      <a:pt x="266443" y="365515"/>
                    </a:cubicBezTo>
                    <a:cubicBezTo>
                      <a:pt x="261940" y="368517"/>
                      <a:pt x="258938" y="371520"/>
                      <a:pt x="252933" y="374522"/>
                    </a:cubicBezTo>
                    <a:lnTo>
                      <a:pt x="291962" y="407546"/>
                    </a:lnTo>
                    <a:lnTo>
                      <a:pt x="251432" y="407546"/>
                    </a:lnTo>
                    <a:close/>
                    <a:moveTo>
                      <a:pt x="380526" y="377524"/>
                    </a:moveTo>
                    <a:lnTo>
                      <a:pt x="305472" y="377524"/>
                    </a:lnTo>
                    <a:lnTo>
                      <a:pt x="305472" y="261940"/>
                    </a:lnTo>
                    <a:lnTo>
                      <a:pt x="339997" y="261940"/>
                    </a:lnTo>
                    <a:lnTo>
                      <a:pt x="339997" y="350504"/>
                    </a:lnTo>
                    <a:lnTo>
                      <a:pt x="380526" y="350504"/>
                    </a:lnTo>
                    <a:lnTo>
                      <a:pt x="380526" y="377524"/>
                    </a:lnTo>
                    <a:close/>
                    <a:moveTo>
                      <a:pt x="227415" y="137350"/>
                    </a:moveTo>
                    <a:cubicBezTo>
                      <a:pt x="141853" y="137350"/>
                      <a:pt x="72803" y="116334"/>
                      <a:pt x="72803" y="90816"/>
                    </a:cubicBezTo>
                    <a:cubicBezTo>
                      <a:pt x="72803" y="65297"/>
                      <a:pt x="141853" y="44282"/>
                      <a:pt x="227415" y="44282"/>
                    </a:cubicBezTo>
                    <a:cubicBezTo>
                      <a:pt x="312977" y="44282"/>
                      <a:pt x="382027" y="65297"/>
                      <a:pt x="382027" y="90816"/>
                    </a:cubicBezTo>
                    <a:cubicBezTo>
                      <a:pt x="382027" y="116334"/>
                      <a:pt x="312977" y="137350"/>
                      <a:pt x="227415" y="137350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95042B2-40BB-4505-AC02-87C537176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29209" y="5338360"/>
              <a:ext cx="820800" cy="820800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5747885E-8621-4308-B3EF-72E6165A618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21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F86700-B21C-4961-8C19-034070531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5254" y="3018070"/>
            <a:ext cx="1043818" cy="82185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160B2A29-5D73-4955-8C24-ED58FBE3E7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99185" y="1076828"/>
            <a:ext cx="880847" cy="78159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5E43B541-F092-4968-AA28-7FBEDCF6A247}"/>
              </a:ext>
            </a:extLst>
          </p:cNvPr>
          <p:cNvGrpSpPr/>
          <p:nvPr/>
        </p:nvGrpSpPr>
        <p:grpSpPr>
          <a:xfrm>
            <a:off x="4039014" y="8181"/>
            <a:ext cx="4113972" cy="6689236"/>
            <a:chOff x="4429723" y="719666"/>
            <a:chExt cx="3332553" cy="5418666"/>
          </a:xfrm>
        </p:grpSpPr>
        <p:sp>
          <p:nvSpPr>
            <p:cNvPr id="51" name="Arrow: Circular 50">
              <a:extLst>
                <a:ext uri="{FF2B5EF4-FFF2-40B4-BE49-F238E27FC236}">
                  <a16:creationId xmlns:a16="http://schemas.microsoft.com/office/drawing/2014/main" id="{B9F02935-E540-45D5-8920-CFA277CC1BAA}"/>
                </a:ext>
              </a:extLst>
            </p:cNvPr>
            <p:cNvSpPr/>
            <p:nvPr/>
          </p:nvSpPr>
          <p:spPr>
            <a:xfrm>
              <a:off x="5154127" y="719666"/>
              <a:ext cx="2608149" cy="2608546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  <a:solidFill>
              <a:srgbClr val="006DD6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3" name="Shape 52">
              <a:extLst>
                <a:ext uri="{FF2B5EF4-FFF2-40B4-BE49-F238E27FC236}">
                  <a16:creationId xmlns:a16="http://schemas.microsoft.com/office/drawing/2014/main" id="{FD881431-DBB6-4A01-B809-441DA1A2A255}"/>
                </a:ext>
              </a:extLst>
            </p:cNvPr>
            <p:cNvSpPr/>
            <p:nvPr/>
          </p:nvSpPr>
          <p:spPr>
            <a:xfrm>
              <a:off x="4429723" y="2218469"/>
              <a:ext cx="2608149" cy="2608546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5" name="Block Arc 54">
              <a:extLst>
                <a:ext uri="{FF2B5EF4-FFF2-40B4-BE49-F238E27FC236}">
                  <a16:creationId xmlns:a16="http://schemas.microsoft.com/office/drawing/2014/main" id="{85175748-50C4-447C-BEE6-2D9087DD34FB}"/>
                </a:ext>
              </a:extLst>
            </p:cNvPr>
            <p:cNvSpPr/>
            <p:nvPr/>
          </p:nvSpPr>
          <p:spPr>
            <a:xfrm>
              <a:off x="5339759" y="3896630"/>
              <a:ext cx="2240804" cy="2241702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rgbClr val="FF6D00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9F184-795D-4192-9C1E-D01E961E54E2}"/>
              </a:ext>
            </a:extLst>
          </p:cNvPr>
          <p:cNvGrpSpPr/>
          <p:nvPr/>
        </p:nvGrpSpPr>
        <p:grpSpPr>
          <a:xfrm>
            <a:off x="8601736" y="4408873"/>
            <a:ext cx="1838326" cy="904875"/>
            <a:chOff x="8599185" y="4876297"/>
            <a:chExt cx="1838326" cy="904875"/>
          </a:xfrm>
        </p:grpSpPr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E2C365ED-7738-461C-88A1-B274D86BA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599185" y="4876297"/>
              <a:ext cx="933450" cy="904875"/>
            </a:xfrm>
            <a:prstGeom prst="rect">
              <a:avLst/>
            </a:prstGeom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9573DA6-4E44-4F5E-A5BC-E1D4EF0B5335}"/>
                </a:ext>
              </a:extLst>
            </p:cNvPr>
            <p:cNvGrpSpPr/>
            <p:nvPr/>
          </p:nvGrpSpPr>
          <p:grpSpPr>
            <a:xfrm>
              <a:off x="9890168" y="4939779"/>
              <a:ext cx="547343" cy="777911"/>
              <a:chOff x="11083227" y="4946766"/>
              <a:chExt cx="547343" cy="777911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2FEF1B87-D8D7-453B-8228-B96D5F3EF973}"/>
                  </a:ext>
                </a:extLst>
              </p:cNvPr>
              <p:cNvSpPr/>
              <p:nvPr/>
            </p:nvSpPr>
            <p:spPr>
              <a:xfrm>
                <a:off x="11322234" y="5304604"/>
                <a:ext cx="72980" cy="97238"/>
              </a:xfrm>
              <a:custGeom>
                <a:avLst/>
                <a:gdLst>
                  <a:gd name="connsiteX0" fmla="*/ 50287 w 60043"/>
                  <a:gd name="connsiteY0" fmla="*/ 21766 h 75054"/>
                  <a:gd name="connsiteX1" fmla="*/ 44282 w 60043"/>
                  <a:gd name="connsiteY1" fmla="*/ 14260 h 75054"/>
                  <a:gd name="connsiteX2" fmla="*/ 35276 w 60043"/>
                  <a:gd name="connsiteY2" fmla="*/ 11258 h 75054"/>
                  <a:gd name="connsiteX3" fmla="*/ 24768 w 60043"/>
                  <a:gd name="connsiteY3" fmla="*/ 14260 h 75054"/>
                  <a:gd name="connsiteX4" fmla="*/ 17263 w 60043"/>
                  <a:gd name="connsiteY4" fmla="*/ 20265 h 75054"/>
                  <a:gd name="connsiteX5" fmla="*/ 12759 w 60043"/>
                  <a:gd name="connsiteY5" fmla="*/ 29271 h 75054"/>
                  <a:gd name="connsiteX6" fmla="*/ 11258 w 60043"/>
                  <a:gd name="connsiteY6" fmla="*/ 41280 h 75054"/>
                  <a:gd name="connsiteX7" fmla="*/ 12759 w 60043"/>
                  <a:gd name="connsiteY7" fmla="*/ 54790 h 75054"/>
                  <a:gd name="connsiteX8" fmla="*/ 17263 w 60043"/>
                  <a:gd name="connsiteY8" fmla="*/ 63796 h 75054"/>
                  <a:gd name="connsiteX9" fmla="*/ 24768 w 60043"/>
                  <a:gd name="connsiteY9" fmla="*/ 68300 h 75054"/>
                  <a:gd name="connsiteX10" fmla="*/ 33775 w 60043"/>
                  <a:gd name="connsiteY10" fmla="*/ 69801 h 75054"/>
                  <a:gd name="connsiteX11" fmla="*/ 41280 w 60043"/>
                  <a:gd name="connsiteY11" fmla="*/ 68300 h 75054"/>
                  <a:gd name="connsiteX12" fmla="*/ 48785 w 60043"/>
                  <a:gd name="connsiteY12" fmla="*/ 62295 h 75054"/>
                  <a:gd name="connsiteX13" fmla="*/ 53289 w 60043"/>
                  <a:gd name="connsiteY13" fmla="*/ 53289 h 75054"/>
                  <a:gd name="connsiteX14" fmla="*/ 54790 w 60043"/>
                  <a:gd name="connsiteY14" fmla="*/ 39779 h 75054"/>
                  <a:gd name="connsiteX15" fmla="*/ 53289 w 60043"/>
                  <a:gd name="connsiteY15" fmla="*/ 27770 h 75054"/>
                  <a:gd name="connsiteX16" fmla="*/ 50287 w 60043"/>
                  <a:gd name="connsiteY16" fmla="*/ 21766 h 7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043" h="75054">
                    <a:moveTo>
                      <a:pt x="50287" y="21766"/>
                    </a:moveTo>
                    <a:cubicBezTo>
                      <a:pt x="48785" y="18764"/>
                      <a:pt x="45783" y="17263"/>
                      <a:pt x="44282" y="14260"/>
                    </a:cubicBezTo>
                    <a:cubicBezTo>
                      <a:pt x="41280" y="12759"/>
                      <a:pt x="38278" y="11258"/>
                      <a:pt x="35276" y="11258"/>
                    </a:cubicBezTo>
                    <a:cubicBezTo>
                      <a:pt x="30772" y="11258"/>
                      <a:pt x="27770" y="12759"/>
                      <a:pt x="24768" y="14260"/>
                    </a:cubicBezTo>
                    <a:cubicBezTo>
                      <a:pt x="21766" y="15761"/>
                      <a:pt x="20265" y="18764"/>
                      <a:pt x="17263" y="20265"/>
                    </a:cubicBezTo>
                    <a:cubicBezTo>
                      <a:pt x="15761" y="23267"/>
                      <a:pt x="14260" y="26269"/>
                      <a:pt x="12759" y="29271"/>
                    </a:cubicBezTo>
                    <a:cubicBezTo>
                      <a:pt x="11258" y="32273"/>
                      <a:pt x="11258" y="36777"/>
                      <a:pt x="11258" y="41280"/>
                    </a:cubicBezTo>
                    <a:cubicBezTo>
                      <a:pt x="11258" y="47284"/>
                      <a:pt x="11258" y="51788"/>
                      <a:pt x="12759" y="54790"/>
                    </a:cubicBezTo>
                    <a:cubicBezTo>
                      <a:pt x="14260" y="59293"/>
                      <a:pt x="15761" y="62295"/>
                      <a:pt x="17263" y="63796"/>
                    </a:cubicBezTo>
                    <a:cubicBezTo>
                      <a:pt x="18764" y="66798"/>
                      <a:pt x="21766" y="68300"/>
                      <a:pt x="24768" y="68300"/>
                    </a:cubicBezTo>
                    <a:cubicBezTo>
                      <a:pt x="27770" y="69801"/>
                      <a:pt x="30772" y="69801"/>
                      <a:pt x="33775" y="69801"/>
                    </a:cubicBezTo>
                    <a:cubicBezTo>
                      <a:pt x="36777" y="69801"/>
                      <a:pt x="39779" y="69801"/>
                      <a:pt x="41280" y="68300"/>
                    </a:cubicBezTo>
                    <a:cubicBezTo>
                      <a:pt x="44282" y="66798"/>
                      <a:pt x="45783" y="65297"/>
                      <a:pt x="48785" y="62295"/>
                    </a:cubicBezTo>
                    <a:cubicBezTo>
                      <a:pt x="50287" y="59293"/>
                      <a:pt x="51788" y="56291"/>
                      <a:pt x="53289" y="53289"/>
                    </a:cubicBezTo>
                    <a:cubicBezTo>
                      <a:pt x="54790" y="50287"/>
                      <a:pt x="54790" y="45783"/>
                      <a:pt x="54790" y="39779"/>
                    </a:cubicBezTo>
                    <a:cubicBezTo>
                      <a:pt x="54790" y="35276"/>
                      <a:pt x="54790" y="32273"/>
                      <a:pt x="53289" y="27770"/>
                    </a:cubicBezTo>
                    <a:cubicBezTo>
                      <a:pt x="53289" y="27770"/>
                      <a:pt x="51788" y="24768"/>
                      <a:pt x="50287" y="21766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04C2D331-32DE-4DAB-8683-92C4036FA0F5}"/>
                  </a:ext>
                </a:extLst>
              </p:cNvPr>
              <p:cNvSpPr/>
              <p:nvPr/>
            </p:nvSpPr>
            <p:spPr>
              <a:xfrm>
                <a:off x="11083227" y="4946766"/>
                <a:ext cx="547343" cy="777911"/>
              </a:xfrm>
              <a:custGeom>
                <a:avLst/>
                <a:gdLst>
                  <a:gd name="connsiteX0" fmla="*/ 227415 w 450326"/>
                  <a:gd name="connsiteY0" fmla="*/ 11258 h 600435"/>
                  <a:gd name="connsiteX1" fmla="*/ 11258 w 450326"/>
                  <a:gd name="connsiteY1" fmla="*/ 96820 h 600435"/>
                  <a:gd name="connsiteX2" fmla="*/ 11258 w 450326"/>
                  <a:gd name="connsiteY2" fmla="*/ 502114 h 600435"/>
                  <a:gd name="connsiteX3" fmla="*/ 227415 w 450326"/>
                  <a:gd name="connsiteY3" fmla="*/ 589177 h 600435"/>
                  <a:gd name="connsiteX4" fmla="*/ 443572 w 450326"/>
                  <a:gd name="connsiteY4" fmla="*/ 503615 h 600435"/>
                  <a:gd name="connsiteX5" fmla="*/ 443572 w 450326"/>
                  <a:gd name="connsiteY5" fmla="*/ 98321 h 600435"/>
                  <a:gd name="connsiteX6" fmla="*/ 227415 w 450326"/>
                  <a:gd name="connsiteY6" fmla="*/ 11258 h 600435"/>
                  <a:gd name="connsiteX7" fmla="*/ 162868 w 450326"/>
                  <a:gd name="connsiteY7" fmla="*/ 350504 h 600435"/>
                  <a:gd name="connsiteX8" fmla="*/ 159866 w 450326"/>
                  <a:gd name="connsiteY8" fmla="*/ 359511 h 600435"/>
                  <a:gd name="connsiteX9" fmla="*/ 153862 w 450326"/>
                  <a:gd name="connsiteY9" fmla="*/ 367016 h 600435"/>
                  <a:gd name="connsiteX10" fmla="*/ 144855 w 450326"/>
                  <a:gd name="connsiteY10" fmla="*/ 373021 h 600435"/>
                  <a:gd name="connsiteX11" fmla="*/ 131345 w 450326"/>
                  <a:gd name="connsiteY11" fmla="*/ 377524 h 600435"/>
                  <a:gd name="connsiteX12" fmla="*/ 113332 w 450326"/>
                  <a:gd name="connsiteY12" fmla="*/ 379025 h 600435"/>
                  <a:gd name="connsiteX13" fmla="*/ 102825 w 450326"/>
                  <a:gd name="connsiteY13" fmla="*/ 379025 h 600435"/>
                  <a:gd name="connsiteX14" fmla="*/ 93818 w 450326"/>
                  <a:gd name="connsiteY14" fmla="*/ 377524 h 600435"/>
                  <a:gd name="connsiteX15" fmla="*/ 86313 w 450326"/>
                  <a:gd name="connsiteY15" fmla="*/ 376023 h 600435"/>
                  <a:gd name="connsiteX16" fmla="*/ 80308 w 450326"/>
                  <a:gd name="connsiteY16" fmla="*/ 373021 h 600435"/>
                  <a:gd name="connsiteX17" fmla="*/ 80308 w 450326"/>
                  <a:gd name="connsiteY17" fmla="*/ 341498 h 600435"/>
                  <a:gd name="connsiteX18" fmla="*/ 87814 w 450326"/>
                  <a:gd name="connsiteY18" fmla="*/ 346001 h 600435"/>
                  <a:gd name="connsiteX19" fmla="*/ 95319 w 450326"/>
                  <a:gd name="connsiteY19" fmla="*/ 350504 h 600435"/>
                  <a:gd name="connsiteX20" fmla="*/ 104326 w 450326"/>
                  <a:gd name="connsiteY20" fmla="*/ 353506 h 600435"/>
                  <a:gd name="connsiteX21" fmla="*/ 113332 w 450326"/>
                  <a:gd name="connsiteY21" fmla="*/ 355008 h 600435"/>
                  <a:gd name="connsiteX22" fmla="*/ 119337 w 450326"/>
                  <a:gd name="connsiteY22" fmla="*/ 353506 h 600435"/>
                  <a:gd name="connsiteX23" fmla="*/ 122339 w 450326"/>
                  <a:gd name="connsiteY23" fmla="*/ 352005 h 600435"/>
                  <a:gd name="connsiteX24" fmla="*/ 123840 w 450326"/>
                  <a:gd name="connsiteY24" fmla="*/ 349003 h 600435"/>
                  <a:gd name="connsiteX25" fmla="*/ 123840 w 450326"/>
                  <a:gd name="connsiteY25" fmla="*/ 346001 h 600435"/>
                  <a:gd name="connsiteX26" fmla="*/ 122339 w 450326"/>
                  <a:gd name="connsiteY26" fmla="*/ 341498 h 600435"/>
                  <a:gd name="connsiteX27" fmla="*/ 119337 w 450326"/>
                  <a:gd name="connsiteY27" fmla="*/ 338496 h 600435"/>
                  <a:gd name="connsiteX28" fmla="*/ 113332 w 450326"/>
                  <a:gd name="connsiteY28" fmla="*/ 335493 h 600435"/>
                  <a:gd name="connsiteX29" fmla="*/ 105827 w 450326"/>
                  <a:gd name="connsiteY29" fmla="*/ 332491 h 600435"/>
                  <a:gd name="connsiteX30" fmla="*/ 92317 w 450326"/>
                  <a:gd name="connsiteY30" fmla="*/ 324986 h 600435"/>
                  <a:gd name="connsiteX31" fmla="*/ 83310 w 450326"/>
                  <a:gd name="connsiteY31" fmla="*/ 317480 h 600435"/>
                  <a:gd name="connsiteX32" fmla="*/ 78807 w 450326"/>
                  <a:gd name="connsiteY32" fmla="*/ 308474 h 600435"/>
                  <a:gd name="connsiteX33" fmla="*/ 77306 w 450326"/>
                  <a:gd name="connsiteY33" fmla="*/ 297966 h 600435"/>
                  <a:gd name="connsiteX34" fmla="*/ 80308 w 450326"/>
                  <a:gd name="connsiteY34" fmla="*/ 282955 h 600435"/>
                  <a:gd name="connsiteX35" fmla="*/ 89315 w 450326"/>
                  <a:gd name="connsiteY35" fmla="*/ 270947 h 600435"/>
                  <a:gd name="connsiteX36" fmla="*/ 104326 w 450326"/>
                  <a:gd name="connsiteY36" fmla="*/ 263441 h 600435"/>
                  <a:gd name="connsiteX37" fmla="*/ 123840 w 450326"/>
                  <a:gd name="connsiteY37" fmla="*/ 260439 h 600435"/>
                  <a:gd name="connsiteX38" fmla="*/ 134348 w 450326"/>
                  <a:gd name="connsiteY38" fmla="*/ 260439 h 600435"/>
                  <a:gd name="connsiteX39" fmla="*/ 143354 w 450326"/>
                  <a:gd name="connsiteY39" fmla="*/ 261940 h 600435"/>
                  <a:gd name="connsiteX40" fmla="*/ 150859 w 450326"/>
                  <a:gd name="connsiteY40" fmla="*/ 263441 h 600435"/>
                  <a:gd name="connsiteX41" fmla="*/ 156864 w 450326"/>
                  <a:gd name="connsiteY41" fmla="*/ 264942 h 600435"/>
                  <a:gd name="connsiteX42" fmla="*/ 156864 w 450326"/>
                  <a:gd name="connsiteY42" fmla="*/ 294964 h 600435"/>
                  <a:gd name="connsiteX43" fmla="*/ 150859 w 450326"/>
                  <a:gd name="connsiteY43" fmla="*/ 291962 h 600435"/>
                  <a:gd name="connsiteX44" fmla="*/ 143354 w 450326"/>
                  <a:gd name="connsiteY44" fmla="*/ 288960 h 600435"/>
                  <a:gd name="connsiteX45" fmla="*/ 135849 w 450326"/>
                  <a:gd name="connsiteY45" fmla="*/ 287459 h 600435"/>
                  <a:gd name="connsiteX46" fmla="*/ 126842 w 450326"/>
                  <a:gd name="connsiteY46" fmla="*/ 287459 h 600435"/>
                  <a:gd name="connsiteX47" fmla="*/ 117835 w 450326"/>
                  <a:gd name="connsiteY47" fmla="*/ 288960 h 600435"/>
                  <a:gd name="connsiteX48" fmla="*/ 114833 w 450326"/>
                  <a:gd name="connsiteY48" fmla="*/ 294964 h 600435"/>
                  <a:gd name="connsiteX49" fmla="*/ 116334 w 450326"/>
                  <a:gd name="connsiteY49" fmla="*/ 297966 h 600435"/>
                  <a:gd name="connsiteX50" fmla="*/ 119337 w 450326"/>
                  <a:gd name="connsiteY50" fmla="*/ 300968 h 600435"/>
                  <a:gd name="connsiteX51" fmla="*/ 123840 w 450326"/>
                  <a:gd name="connsiteY51" fmla="*/ 303971 h 600435"/>
                  <a:gd name="connsiteX52" fmla="*/ 131345 w 450326"/>
                  <a:gd name="connsiteY52" fmla="*/ 306973 h 600435"/>
                  <a:gd name="connsiteX53" fmla="*/ 144855 w 450326"/>
                  <a:gd name="connsiteY53" fmla="*/ 312977 h 600435"/>
                  <a:gd name="connsiteX54" fmla="*/ 155363 w 450326"/>
                  <a:gd name="connsiteY54" fmla="*/ 320482 h 600435"/>
                  <a:gd name="connsiteX55" fmla="*/ 162868 w 450326"/>
                  <a:gd name="connsiteY55" fmla="*/ 329489 h 600435"/>
                  <a:gd name="connsiteX56" fmla="*/ 165870 w 450326"/>
                  <a:gd name="connsiteY56" fmla="*/ 342999 h 600435"/>
                  <a:gd name="connsiteX57" fmla="*/ 162868 w 450326"/>
                  <a:gd name="connsiteY57" fmla="*/ 350504 h 600435"/>
                  <a:gd name="connsiteX58" fmla="*/ 251432 w 450326"/>
                  <a:gd name="connsiteY58" fmla="*/ 407546 h 600435"/>
                  <a:gd name="connsiteX59" fmla="*/ 225914 w 450326"/>
                  <a:gd name="connsiteY59" fmla="*/ 380526 h 600435"/>
                  <a:gd name="connsiteX60" fmla="*/ 204899 w 450326"/>
                  <a:gd name="connsiteY60" fmla="*/ 376023 h 600435"/>
                  <a:gd name="connsiteX61" fmla="*/ 188387 w 450326"/>
                  <a:gd name="connsiteY61" fmla="*/ 364014 h 600435"/>
                  <a:gd name="connsiteX62" fmla="*/ 176378 w 450326"/>
                  <a:gd name="connsiteY62" fmla="*/ 346001 h 600435"/>
                  <a:gd name="connsiteX63" fmla="*/ 171875 w 450326"/>
                  <a:gd name="connsiteY63" fmla="*/ 321984 h 600435"/>
                  <a:gd name="connsiteX64" fmla="*/ 176378 w 450326"/>
                  <a:gd name="connsiteY64" fmla="*/ 296465 h 600435"/>
                  <a:gd name="connsiteX65" fmla="*/ 188387 w 450326"/>
                  <a:gd name="connsiteY65" fmla="*/ 276951 h 600435"/>
                  <a:gd name="connsiteX66" fmla="*/ 206400 w 450326"/>
                  <a:gd name="connsiteY66" fmla="*/ 264942 h 600435"/>
                  <a:gd name="connsiteX67" fmla="*/ 230417 w 450326"/>
                  <a:gd name="connsiteY67" fmla="*/ 260439 h 600435"/>
                  <a:gd name="connsiteX68" fmla="*/ 252933 w 450326"/>
                  <a:gd name="connsiteY68" fmla="*/ 264942 h 600435"/>
                  <a:gd name="connsiteX69" fmla="*/ 270947 w 450326"/>
                  <a:gd name="connsiteY69" fmla="*/ 276951 h 600435"/>
                  <a:gd name="connsiteX70" fmla="*/ 282955 w 450326"/>
                  <a:gd name="connsiteY70" fmla="*/ 294964 h 600435"/>
                  <a:gd name="connsiteX71" fmla="*/ 287459 w 450326"/>
                  <a:gd name="connsiteY71" fmla="*/ 320482 h 600435"/>
                  <a:gd name="connsiteX72" fmla="*/ 284456 w 450326"/>
                  <a:gd name="connsiteY72" fmla="*/ 338496 h 600435"/>
                  <a:gd name="connsiteX73" fmla="*/ 276951 w 450326"/>
                  <a:gd name="connsiteY73" fmla="*/ 353506 h 600435"/>
                  <a:gd name="connsiteX74" fmla="*/ 266443 w 450326"/>
                  <a:gd name="connsiteY74" fmla="*/ 365515 h 600435"/>
                  <a:gd name="connsiteX75" fmla="*/ 252933 w 450326"/>
                  <a:gd name="connsiteY75" fmla="*/ 374522 h 600435"/>
                  <a:gd name="connsiteX76" fmla="*/ 291962 w 450326"/>
                  <a:gd name="connsiteY76" fmla="*/ 407546 h 600435"/>
                  <a:gd name="connsiteX77" fmla="*/ 251432 w 450326"/>
                  <a:gd name="connsiteY77" fmla="*/ 407546 h 600435"/>
                  <a:gd name="connsiteX78" fmla="*/ 380526 w 450326"/>
                  <a:gd name="connsiteY78" fmla="*/ 377524 h 600435"/>
                  <a:gd name="connsiteX79" fmla="*/ 305472 w 450326"/>
                  <a:gd name="connsiteY79" fmla="*/ 377524 h 600435"/>
                  <a:gd name="connsiteX80" fmla="*/ 305472 w 450326"/>
                  <a:gd name="connsiteY80" fmla="*/ 261940 h 600435"/>
                  <a:gd name="connsiteX81" fmla="*/ 339997 w 450326"/>
                  <a:gd name="connsiteY81" fmla="*/ 261940 h 600435"/>
                  <a:gd name="connsiteX82" fmla="*/ 339997 w 450326"/>
                  <a:gd name="connsiteY82" fmla="*/ 350504 h 600435"/>
                  <a:gd name="connsiteX83" fmla="*/ 380526 w 450326"/>
                  <a:gd name="connsiteY83" fmla="*/ 350504 h 600435"/>
                  <a:gd name="connsiteX84" fmla="*/ 380526 w 450326"/>
                  <a:gd name="connsiteY84" fmla="*/ 377524 h 600435"/>
                  <a:gd name="connsiteX85" fmla="*/ 227415 w 450326"/>
                  <a:gd name="connsiteY85" fmla="*/ 137350 h 600435"/>
                  <a:gd name="connsiteX86" fmla="*/ 72803 w 450326"/>
                  <a:gd name="connsiteY86" fmla="*/ 90816 h 600435"/>
                  <a:gd name="connsiteX87" fmla="*/ 227415 w 450326"/>
                  <a:gd name="connsiteY87" fmla="*/ 44282 h 600435"/>
                  <a:gd name="connsiteX88" fmla="*/ 382027 w 450326"/>
                  <a:gd name="connsiteY88" fmla="*/ 90816 h 600435"/>
                  <a:gd name="connsiteX89" fmla="*/ 227415 w 450326"/>
                  <a:gd name="connsiteY89" fmla="*/ 137350 h 600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50326" h="600435">
                    <a:moveTo>
                      <a:pt x="227415" y="11258"/>
                    </a:moveTo>
                    <a:cubicBezTo>
                      <a:pt x="107328" y="11258"/>
                      <a:pt x="11258" y="51788"/>
                      <a:pt x="11258" y="96820"/>
                    </a:cubicBezTo>
                    <a:lnTo>
                      <a:pt x="11258" y="502114"/>
                    </a:lnTo>
                    <a:cubicBezTo>
                      <a:pt x="11258" y="547147"/>
                      <a:pt x="108829" y="589177"/>
                      <a:pt x="227415" y="589177"/>
                    </a:cubicBezTo>
                    <a:cubicBezTo>
                      <a:pt x="347502" y="589177"/>
                      <a:pt x="443572" y="548648"/>
                      <a:pt x="443572" y="503615"/>
                    </a:cubicBezTo>
                    <a:lnTo>
                      <a:pt x="443572" y="98321"/>
                    </a:lnTo>
                    <a:cubicBezTo>
                      <a:pt x="445073" y="53289"/>
                      <a:pt x="347502" y="11258"/>
                      <a:pt x="227415" y="11258"/>
                    </a:cubicBezTo>
                    <a:close/>
                    <a:moveTo>
                      <a:pt x="162868" y="350504"/>
                    </a:moveTo>
                    <a:cubicBezTo>
                      <a:pt x="162868" y="353506"/>
                      <a:pt x="161367" y="356509"/>
                      <a:pt x="159866" y="359511"/>
                    </a:cubicBezTo>
                    <a:cubicBezTo>
                      <a:pt x="158365" y="362513"/>
                      <a:pt x="156864" y="365515"/>
                      <a:pt x="153862" y="367016"/>
                    </a:cubicBezTo>
                    <a:cubicBezTo>
                      <a:pt x="150859" y="370018"/>
                      <a:pt x="147857" y="371520"/>
                      <a:pt x="144855" y="373021"/>
                    </a:cubicBezTo>
                    <a:cubicBezTo>
                      <a:pt x="141853" y="374522"/>
                      <a:pt x="137350" y="376023"/>
                      <a:pt x="131345" y="377524"/>
                    </a:cubicBezTo>
                    <a:cubicBezTo>
                      <a:pt x="126842" y="379025"/>
                      <a:pt x="120838" y="379025"/>
                      <a:pt x="113332" y="379025"/>
                    </a:cubicBezTo>
                    <a:cubicBezTo>
                      <a:pt x="110330" y="379025"/>
                      <a:pt x="105827" y="379025"/>
                      <a:pt x="102825" y="379025"/>
                    </a:cubicBezTo>
                    <a:cubicBezTo>
                      <a:pt x="99822" y="379025"/>
                      <a:pt x="96820" y="379025"/>
                      <a:pt x="93818" y="377524"/>
                    </a:cubicBezTo>
                    <a:cubicBezTo>
                      <a:pt x="90816" y="377524"/>
                      <a:pt x="87814" y="376023"/>
                      <a:pt x="86313" y="376023"/>
                    </a:cubicBezTo>
                    <a:cubicBezTo>
                      <a:pt x="83310" y="376023"/>
                      <a:pt x="81809" y="374522"/>
                      <a:pt x="80308" y="373021"/>
                    </a:cubicBezTo>
                    <a:lnTo>
                      <a:pt x="80308" y="341498"/>
                    </a:lnTo>
                    <a:cubicBezTo>
                      <a:pt x="81809" y="342999"/>
                      <a:pt x="84812" y="344500"/>
                      <a:pt x="87814" y="346001"/>
                    </a:cubicBezTo>
                    <a:cubicBezTo>
                      <a:pt x="90816" y="347502"/>
                      <a:pt x="92317" y="349003"/>
                      <a:pt x="95319" y="350504"/>
                    </a:cubicBezTo>
                    <a:cubicBezTo>
                      <a:pt x="98321" y="352005"/>
                      <a:pt x="101323" y="352005"/>
                      <a:pt x="104326" y="353506"/>
                    </a:cubicBezTo>
                    <a:cubicBezTo>
                      <a:pt x="107328" y="355008"/>
                      <a:pt x="110330" y="355008"/>
                      <a:pt x="113332" y="355008"/>
                    </a:cubicBezTo>
                    <a:cubicBezTo>
                      <a:pt x="116334" y="355008"/>
                      <a:pt x="117835" y="355008"/>
                      <a:pt x="119337" y="353506"/>
                    </a:cubicBezTo>
                    <a:cubicBezTo>
                      <a:pt x="120838" y="353506"/>
                      <a:pt x="122339" y="352005"/>
                      <a:pt x="122339" y="352005"/>
                    </a:cubicBezTo>
                    <a:cubicBezTo>
                      <a:pt x="123840" y="352005"/>
                      <a:pt x="123840" y="350504"/>
                      <a:pt x="123840" y="349003"/>
                    </a:cubicBezTo>
                    <a:cubicBezTo>
                      <a:pt x="123840" y="347502"/>
                      <a:pt x="123840" y="347502"/>
                      <a:pt x="123840" y="346001"/>
                    </a:cubicBezTo>
                    <a:cubicBezTo>
                      <a:pt x="123840" y="344500"/>
                      <a:pt x="123840" y="342999"/>
                      <a:pt x="122339" y="341498"/>
                    </a:cubicBezTo>
                    <a:cubicBezTo>
                      <a:pt x="120838" y="339997"/>
                      <a:pt x="120838" y="338496"/>
                      <a:pt x="119337" y="338496"/>
                    </a:cubicBezTo>
                    <a:cubicBezTo>
                      <a:pt x="117835" y="336994"/>
                      <a:pt x="116334" y="336994"/>
                      <a:pt x="113332" y="335493"/>
                    </a:cubicBezTo>
                    <a:cubicBezTo>
                      <a:pt x="110330" y="333992"/>
                      <a:pt x="108829" y="333992"/>
                      <a:pt x="105827" y="332491"/>
                    </a:cubicBezTo>
                    <a:cubicBezTo>
                      <a:pt x="101323" y="330990"/>
                      <a:pt x="96820" y="327988"/>
                      <a:pt x="92317" y="324986"/>
                    </a:cubicBezTo>
                    <a:cubicBezTo>
                      <a:pt x="89315" y="321984"/>
                      <a:pt x="86313" y="320482"/>
                      <a:pt x="83310" y="317480"/>
                    </a:cubicBezTo>
                    <a:cubicBezTo>
                      <a:pt x="80308" y="314478"/>
                      <a:pt x="78807" y="311476"/>
                      <a:pt x="78807" y="308474"/>
                    </a:cubicBezTo>
                    <a:cubicBezTo>
                      <a:pt x="77306" y="305472"/>
                      <a:pt x="77306" y="300968"/>
                      <a:pt x="77306" y="297966"/>
                    </a:cubicBezTo>
                    <a:cubicBezTo>
                      <a:pt x="77306" y="291962"/>
                      <a:pt x="78807" y="287459"/>
                      <a:pt x="80308" y="282955"/>
                    </a:cubicBezTo>
                    <a:cubicBezTo>
                      <a:pt x="83310" y="278452"/>
                      <a:pt x="86313" y="273949"/>
                      <a:pt x="89315" y="270947"/>
                    </a:cubicBezTo>
                    <a:cubicBezTo>
                      <a:pt x="93818" y="267944"/>
                      <a:pt x="98321" y="264942"/>
                      <a:pt x="104326" y="263441"/>
                    </a:cubicBezTo>
                    <a:cubicBezTo>
                      <a:pt x="110330" y="261940"/>
                      <a:pt x="116334" y="260439"/>
                      <a:pt x="123840" y="260439"/>
                    </a:cubicBezTo>
                    <a:cubicBezTo>
                      <a:pt x="128343" y="260439"/>
                      <a:pt x="131345" y="260439"/>
                      <a:pt x="134348" y="260439"/>
                    </a:cubicBezTo>
                    <a:cubicBezTo>
                      <a:pt x="137350" y="260439"/>
                      <a:pt x="140352" y="260439"/>
                      <a:pt x="143354" y="261940"/>
                    </a:cubicBezTo>
                    <a:cubicBezTo>
                      <a:pt x="146356" y="261940"/>
                      <a:pt x="147857" y="263441"/>
                      <a:pt x="150859" y="263441"/>
                    </a:cubicBezTo>
                    <a:cubicBezTo>
                      <a:pt x="153862" y="263441"/>
                      <a:pt x="155363" y="264942"/>
                      <a:pt x="156864" y="264942"/>
                    </a:cubicBezTo>
                    <a:lnTo>
                      <a:pt x="156864" y="294964"/>
                    </a:lnTo>
                    <a:cubicBezTo>
                      <a:pt x="155363" y="293463"/>
                      <a:pt x="153862" y="293463"/>
                      <a:pt x="150859" y="291962"/>
                    </a:cubicBezTo>
                    <a:cubicBezTo>
                      <a:pt x="149358" y="290461"/>
                      <a:pt x="146356" y="290461"/>
                      <a:pt x="143354" y="288960"/>
                    </a:cubicBezTo>
                    <a:cubicBezTo>
                      <a:pt x="140352" y="287459"/>
                      <a:pt x="138851" y="287459"/>
                      <a:pt x="135849" y="287459"/>
                    </a:cubicBezTo>
                    <a:cubicBezTo>
                      <a:pt x="132846" y="287459"/>
                      <a:pt x="129844" y="287459"/>
                      <a:pt x="126842" y="287459"/>
                    </a:cubicBezTo>
                    <a:cubicBezTo>
                      <a:pt x="122339" y="287459"/>
                      <a:pt x="119337" y="287459"/>
                      <a:pt x="117835" y="288960"/>
                    </a:cubicBezTo>
                    <a:cubicBezTo>
                      <a:pt x="114833" y="290461"/>
                      <a:pt x="114833" y="291962"/>
                      <a:pt x="114833" y="294964"/>
                    </a:cubicBezTo>
                    <a:cubicBezTo>
                      <a:pt x="114833" y="296465"/>
                      <a:pt x="114833" y="297966"/>
                      <a:pt x="116334" y="297966"/>
                    </a:cubicBezTo>
                    <a:cubicBezTo>
                      <a:pt x="116334" y="299467"/>
                      <a:pt x="117835" y="299467"/>
                      <a:pt x="119337" y="300968"/>
                    </a:cubicBezTo>
                    <a:cubicBezTo>
                      <a:pt x="120838" y="302469"/>
                      <a:pt x="122339" y="302469"/>
                      <a:pt x="123840" y="303971"/>
                    </a:cubicBezTo>
                    <a:cubicBezTo>
                      <a:pt x="125341" y="305472"/>
                      <a:pt x="128343" y="305472"/>
                      <a:pt x="131345" y="306973"/>
                    </a:cubicBezTo>
                    <a:cubicBezTo>
                      <a:pt x="135849" y="308474"/>
                      <a:pt x="140352" y="311476"/>
                      <a:pt x="144855" y="312977"/>
                    </a:cubicBezTo>
                    <a:cubicBezTo>
                      <a:pt x="149358" y="315979"/>
                      <a:pt x="152361" y="317480"/>
                      <a:pt x="155363" y="320482"/>
                    </a:cubicBezTo>
                    <a:cubicBezTo>
                      <a:pt x="158365" y="323485"/>
                      <a:pt x="159866" y="326487"/>
                      <a:pt x="162868" y="329489"/>
                    </a:cubicBezTo>
                    <a:cubicBezTo>
                      <a:pt x="164369" y="332491"/>
                      <a:pt x="165870" y="336994"/>
                      <a:pt x="165870" y="342999"/>
                    </a:cubicBezTo>
                    <a:cubicBezTo>
                      <a:pt x="164369" y="344500"/>
                      <a:pt x="162868" y="347502"/>
                      <a:pt x="162868" y="350504"/>
                    </a:cubicBezTo>
                    <a:close/>
                    <a:moveTo>
                      <a:pt x="251432" y="407546"/>
                    </a:moveTo>
                    <a:lnTo>
                      <a:pt x="225914" y="380526"/>
                    </a:lnTo>
                    <a:cubicBezTo>
                      <a:pt x="218408" y="380526"/>
                      <a:pt x="210903" y="377524"/>
                      <a:pt x="204899" y="376023"/>
                    </a:cubicBezTo>
                    <a:cubicBezTo>
                      <a:pt x="198894" y="373021"/>
                      <a:pt x="192890" y="368517"/>
                      <a:pt x="188387" y="364014"/>
                    </a:cubicBezTo>
                    <a:cubicBezTo>
                      <a:pt x="183883" y="359511"/>
                      <a:pt x="179380" y="353506"/>
                      <a:pt x="176378" y="346001"/>
                    </a:cubicBezTo>
                    <a:cubicBezTo>
                      <a:pt x="173376" y="338496"/>
                      <a:pt x="171875" y="330990"/>
                      <a:pt x="171875" y="321984"/>
                    </a:cubicBezTo>
                    <a:cubicBezTo>
                      <a:pt x="171875" y="312977"/>
                      <a:pt x="173376" y="303971"/>
                      <a:pt x="176378" y="296465"/>
                    </a:cubicBezTo>
                    <a:cubicBezTo>
                      <a:pt x="179380" y="288960"/>
                      <a:pt x="183883" y="282955"/>
                      <a:pt x="188387" y="276951"/>
                    </a:cubicBezTo>
                    <a:cubicBezTo>
                      <a:pt x="192890" y="270947"/>
                      <a:pt x="200395" y="267944"/>
                      <a:pt x="206400" y="264942"/>
                    </a:cubicBezTo>
                    <a:cubicBezTo>
                      <a:pt x="213905" y="261940"/>
                      <a:pt x="221411" y="260439"/>
                      <a:pt x="230417" y="260439"/>
                    </a:cubicBezTo>
                    <a:cubicBezTo>
                      <a:pt x="239424" y="260439"/>
                      <a:pt x="246929" y="261940"/>
                      <a:pt x="252933" y="264942"/>
                    </a:cubicBezTo>
                    <a:cubicBezTo>
                      <a:pt x="260439" y="267944"/>
                      <a:pt x="266443" y="272448"/>
                      <a:pt x="270947" y="276951"/>
                    </a:cubicBezTo>
                    <a:cubicBezTo>
                      <a:pt x="275450" y="281454"/>
                      <a:pt x="279953" y="288960"/>
                      <a:pt x="282955" y="294964"/>
                    </a:cubicBezTo>
                    <a:cubicBezTo>
                      <a:pt x="285957" y="302469"/>
                      <a:pt x="287459" y="309975"/>
                      <a:pt x="287459" y="320482"/>
                    </a:cubicBezTo>
                    <a:cubicBezTo>
                      <a:pt x="287459" y="326487"/>
                      <a:pt x="287459" y="333992"/>
                      <a:pt x="284456" y="338496"/>
                    </a:cubicBezTo>
                    <a:cubicBezTo>
                      <a:pt x="282955" y="344500"/>
                      <a:pt x="279953" y="349003"/>
                      <a:pt x="276951" y="353506"/>
                    </a:cubicBezTo>
                    <a:cubicBezTo>
                      <a:pt x="273949" y="358010"/>
                      <a:pt x="270947" y="362513"/>
                      <a:pt x="266443" y="365515"/>
                    </a:cubicBezTo>
                    <a:cubicBezTo>
                      <a:pt x="261940" y="368517"/>
                      <a:pt x="258938" y="371520"/>
                      <a:pt x="252933" y="374522"/>
                    </a:cubicBezTo>
                    <a:lnTo>
                      <a:pt x="291962" y="407546"/>
                    </a:lnTo>
                    <a:lnTo>
                      <a:pt x="251432" y="407546"/>
                    </a:lnTo>
                    <a:close/>
                    <a:moveTo>
                      <a:pt x="380526" y="377524"/>
                    </a:moveTo>
                    <a:lnTo>
                      <a:pt x="305472" y="377524"/>
                    </a:lnTo>
                    <a:lnTo>
                      <a:pt x="305472" y="261940"/>
                    </a:lnTo>
                    <a:lnTo>
                      <a:pt x="339997" y="261940"/>
                    </a:lnTo>
                    <a:lnTo>
                      <a:pt x="339997" y="350504"/>
                    </a:lnTo>
                    <a:lnTo>
                      <a:pt x="380526" y="350504"/>
                    </a:lnTo>
                    <a:lnTo>
                      <a:pt x="380526" y="377524"/>
                    </a:lnTo>
                    <a:close/>
                    <a:moveTo>
                      <a:pt x="227415" y="137350"/>
                    </a:moveTo>
                    <a:cubicBezTo>
                      <a:pt x="141853" y="137350"/>
                      <a:pt x="72803" y="116334"/>
                      <a:pt x="72803" y="90816"/>
                    </a:cubicBezTo>
                    <a:cubicBezTo>
                      <a:pt x="72803" y="65297"/>
                      <a:pt x="141853" y="44282"/>
                      <a:pt x="227415" y="44282"/>
                    </a:cubicBezTo>
                    <a:cubicBezTo>
                      <a:pt x="312977" y="44282"/>
                      <a:pt x="382027" y="65297"/>
                      <a:pt x="382027" y="90816"/>
                    </a:cubicBezTo>
                    <a:cubicBezTo>
                      <a:pt x="382027" y="116334"/>
                      <a:pt x="312977" y="137350"/>
                      <a:pt x="227415" y="137350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7F8ABAF-B960-466F-AFA4-3A8E7E7724C5}"/>
              </a:ext>
            </a:extLst>
          </p:cNvPr>
          <p:cNvGrpSpPr>
            <a:grpSpLocks noChangeAspect="1"/>
          </p:cNvGrpSpPr>
          <p:nvPr/>
        </p:nvGrpSpPr>
        <p:grpSpPr>
          <a:xfrm>
            <a:off x="9712105" y="5388113"/>
            <a:ext cx="985201" cy="770117"/>
            <a:chOff x="4709174" y="1109097"/>
            <a:chExt cx="810576" cy="594422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868CD00-B778-40B8-91B9-6A098BABF14C}"/>
                </a:ext>
              </a:extLst>
            </p:cNvPr>
            <p:cNvSpPr/>
            <p:nvPr/>
          </p:nvSpPr>
          <p:spPr>
            <a:xfrm>
              <a:off x="5133364" y="1551152"/>
              <a:ext cx="108077" cy="135096"/>
            </a:xfrm>
            <a:custGeom>
              <a:avLst/>
              <a:gdLst>
                <a:gd name="connsiteX0" fmla="*/ 91234 w 108076"/>
                <a:gd name="connsiteY0" fmla="*/ 45257 h 135095"/>
                <a:gd name="connsiteX1" fmla="*/ 73672 w 108076"/>
                <a:gd name="connsiteY1" fmla="*/ 10132 h 135095"/>
                <a:gd name="connsiteX2" fmla="*/ 48004 w 108076"/>
                <a:gd name="connsiteY2" fmla="*/ 77680 h 135095"/>
                <a:gd name="connsiteX3" fmla="*/ 10177 w 108076"/>
                <a:gd name="connsiteY3" fmla="*/ 116858 h 135095"/>
                <a:gd name="connsiteX4" fmla="*/ 20985 w 108076"/>
                <a:gd name="connsiteY4" fmla="*/ 129017 h 135095"/>
                <a:gd name="connsiteX5" fmla="*/ 84480 w 108076"/>
                <a:gd name="connsiteY5" fmla="*/ 129017 h 135095"/>
                <a:gd name="connsiteX6" fmla="*/ 100691 w 108076"/>
                <a:gd name="connsiteY6" fmla="*/ 111454 h 135095"/>
                <a:gd name="connsiteX7" fmla="*/ 92585 w 108076"/>
                <a:gd name="connsiteY7" fmla="*/ 91190 h 135095"/>
                <a:gd name="connsiteX8" fmla="*/ 91234 w 108076"/>
                <a:gd name="connsiteY8" fmla="*/ 45257 h 13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76" h="135095">
                  <a:moveTo>
                    <a:pt x="91234" y="45257"/>
                  </a:moveTo>
                  <a:cubicBezTo>
                    <a:pt x="87182" y="33098"/>
                    <a:pt x="73672" y="10132"/>
                    <a:pt x="73672" y="10132"/>
                  </a:cubicBezTo>
                  <a:cubicBezTo>
                    <a:pt x="73672" y="10132"/>
                    <a:pt x="70970" y="43906"/>
                    <a:pt x="48004" y="77680"/>
                  </a:cubicBezTo>
                  <a:cubicBezTo>
                    <a:pt x="25037" y="111454"/>
                    <a:pt x="10177" y="116858"/>
                    <a:pt x="10177" y="116858"/>
                  </a:cubicBezTo>
                  <a:cubicBezTo>
                    <a:pt x="10177" y="116858"/>
                    <a:pt x="8826" y="127666"/>
                    <a:pt x="20985" y="129017"/>
                  </a:cubicBezTo>
                  <a:cubicBezTo>
                    <a:pt x="25037" y="129017"/>
                    <a:pt x="76374" y="129017"/>
                    <a:pt x="84480" y="129017"/>
                  </a:cubicBezTo>
                  <a:cubicBezTo>
                    <a:pt x="93936" y="129017"/>
                    <a:pt x="100691" y="120911"/>
                    <a:pt x="100691" y="111454"/>
                  </a:cubicBezTo>
                  <a:cubicBezTo>
                    <a:pt x="100691" y="101997"/>
                    <a:pt x="92585" y="91190"/>
                    <a:pt x="92585" y="91190"/>
                  </a:cubicBezTo>
                  <a:cubicBezTo>
                    <a:pt x="92585" y="91190"/>
                    <a:pt x="95287" y="57416"/>
                    <a:pt x="91234" y="45257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9431877-EAE5-4884-934A-731149ACB560}"/>
                </a:ext>
              </a:extLst>
            </p:cNvPr>
            <p:cNvSpPr/>
            <p:nvPr/>
          </p:nvSpPr>
          <p:spPr>
            <a:xfrm>
              <a:off x="4724124" y="1507922"/>
              <a:ext cx="94567" cy="121586"/>
            </a:xfrm>
            <a:custGeom>
              <a:avLst/>
              <a:gdLst>
                <a:gd name="connsiteX0" fmla="*/ 47904 w 94567"/>
                <a:gd name="connsiteY0" fmla="*/ 10132 h 121586"/>
                <a:gd name="connsiteX1" fmla="*/ 47904 w 94567"/>
                <a:gd name="connsiteY1" fmla="*/ 10132 h 121586"/>
                <a:gd name="connsiteX2" fmla="*/ 16832 w 94567"/>
                <a:gd name="connsiteY2" fmla="*/ 47959 h 121586"/>
                <a:gd name="connsiteX3" fmla="*/ 12779 w 94567"/>
                <a:gd name="connsiteY3" fmla="*/ 74978 h 121586"/>
                <a:gd name="connsiteX4" fmla="*/ 74923 w 94567"/>
                <a:gd name="connsiteY4" fmla="*/ 122262 h 121586"/>
                <a:gd name="connsiteX5" fmla="*/ 92486 w 94567"/>
                <a:gd name="connsiteY5" fmla="*/ 104699 h 121586"/>
                <a:gd name="connsiteX6" fmla="*/ 70870 w 94567"/>
                <a:gd name="connsiteY6" fmla="*/ 68223 h 121586"/>
                <a:gd name="connsiteX7" fmla="*/ 47904 w 94567"/>
                <a:gd name="connsiteY7" fmla="*/ 10132 h 12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567" h="121586">
                  <a:moveTo>
                    <a:pt x="47904" y="10132"/>
                  </a:moveTo>
                  <a:cubicBezTo>
                    <a:pt x="47904" y="10132"/>
                    <a:pt x="47904" y="10132"/>
                    <a:pt x="47904" y="10132"/>
                  </a:cubicBezTo>
                  <a:cubicBezTo>
                    <a:pt x="47904" y="10132"/>
                    <a:pt x="28990" y="31748"/>
                    <a:pt x="16832" y="47959"/>
                  </a:cubicBezTo>
                  <a:cubicBezTo>
                    <a:pt x="4673" y="64171"/>
                    <a:pt x="12779" y="74978"/>
                    <a:pt x="12779" y="74978"/>
                  </a:cubicBezTo>
                  <a:cubicBezTo>
                    <a:pt x="12779" y="74978"/>
                    <a:pt x="46553" y="130367"/>
                    <a:pt x="74923" y="122262"/>
                  </a:cubicBezTo>
                  <a:cubicBezTo>
                    <a:pt x="84380" y="119560"/>
                    <a:pt x="92486" y="104699"/>
                    <a:pt x="92486" y="104699"/>
                  </a:cubicBezTo>
                  <a:cubicBezTo>
                    <a:pt x="92486" y="104699"/>
                    <a:pt x="80327" y="88488"/>
                    <a:pt x="70870" y="68223"/>
                  </a:cubicBezTo>
                  <a:cubicBezTo>
                    <a:pt x="58712" y="46608"/>
                    <a:pt x="49255" y="15536"/>
                    <a:pt x="47904" y="10132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CC2D25-8503-48B0-8663-2B66FC242F49}"/>
                </a:ext>
              </a:extLst>
            </p:cNvPr>
            <p:cNvSpPr/>
            <p:nvPr/>
          </p:nvSpPr>
          <p:spPr>
            <a:xfrm>
              <a:off x="4709174" y="1109097"/>
              <a:ext cx="810576" cy="594422"/>
            </a:xfrm>
            <a:custGeom>
              <a:avLst/>
              <a:gdLst>
                <a:gd name="connsiteX0" fmla="*/ 812635 w 810575"/>
                <a:gd name="connsiteY0" fmla="*/ 167135 h 594422"/>
                <a:gd name="connsiteX1" fmla="*/ 770756 w 810575"/>
                <a:gd name="connsiteY1" fmla="*/ 32039 h 594422"/>
                <a:gd name="connsiteX2" fmla="*/ 743737 w 810575"/>
                <a:gd name="connsiteY2" fmla="*/ 59058 h 594422"/>
                <a:gd name="connsiteX3" fmla="*/ 707261 w 810575"/>
                <a:gd name="connsiteY3" fmla="*/ 77971 h 594422"/>
                <a:gd name="connsiteX4" fmla="*/ 714016 w 810575"/>
                <a:gd name="connsiteY4" fmla="*/ 175240 h 594422"/>
                <a:gd name="connsiteX5" fmla="*/ 673487 w 810575"/>
                <a:gd name="connsiteY5" fmla="*/ 254947 h 594422"/>
                <a:gd name="connsiteX6" fmla="*/ 693751 w 810575"/>
                <a:gd name="connsiteY6" fmla="*/ 211716 h 594422"/>
                <a:gd name="connsiteX7" fmla="*/ 682943 w 810575"/>
                <a:gd name="connsiteY7" fmla="*/ 191452 h 594422"/>
                <a:gd name="connsiteX8" fmla="*/ 645117 w 810575"/>
                <a:gd name="connsiteY8" fmla="*/ 211716 h 594422"/>
                <a:gd name="connsiteX9" fmla="*/ 664030 w 810575"/>
                <a:gd name="connsiteY9" fmla="*/ 177942 h 594422"/>
                <a:gd name="connsiteX10" fmla="*/ 624852 w 810575"/>
                <a:gd name="connsiteY10" fmla="*/ 173889 h 594422"/>
                <a:gd name="connsiteX11" fmla="*/ 638362 w 810575"/>
                <a:gd name="connsiteY11" fmla="*/ 156327 h 594422"/>
                <a:gd name="connsiteX12" fmla="*/ 612694 w 810575"/>
                <a:gd name="connsiteY12" fmla="*/ 142817 h 594422"/>
                <a:gd name="connsiteX13" fmla="*/ 646468 w 810575"/>
                <a:gd name="connsiteY13" fmla="*/ 136063 h 594422"/>
                <a:gd name="connsiteX14" fmla="*/ 647818 w 810575"/>
                <a:gd name="connsiteY14" fmla="*/ 114447 h 594422"/>
                <a:gd name="connsiteX15" fmla="*/ 618097 w 810575"/>
                <a:gd name="connsiteY15" fmla="*/ 91481 h 594422"/>
                <a:gd name="connsiteX16" fmla="*/ 585674 w 810575"/>
                <a:gd name="connsiteY16" fmla="*/ 90130 h 594422"/>
                <a:gd name="connsiteX17" fmla="*/ 608641 w 810575"/>
                <a:gd name="connsiteY17" fmla="*/ 82024 h 594422"/>
                <a:gd name="connsiteX18" fmla="*/ 501915 w 810575"/>
                <a:gd name="connsiteY18" fmla="*/ 10423 h 594422"/>
                <a:gd name="connsiteX19" fmla="*/ 358713 w 810575"/>
                <a:gd name="connsiteY19" fmla="*/ 76620 h 594422"/>
                <a:gd name="connsiteX20" fmla="*/ 412752 w 810575"/>
                <a:gd name="connsiteY20" fmla="*/ 73918 h 594422"/>
                <a:gd name="connsiteX21" fmla="*/ 364117 w 810575"/>
                <a:gd name="connsiteY21" fmla="*/ 86077 h 594422"/>
                <a:gd name="connsiteX22" fmla="*/ 331694 w 810575"/>
                <a:gd name="connsiteY22" fmla="*/ 91481 h 594422"/>
                <a:gd name="connsiteX23" fmla="*/ 260093 w 810575"/>
                <a:gd name="connsiteY23" fmla="*/ 164433 h 594422"/>
                <a:gd name="connsiteX24" fmla="*/ 202002 w 810575"/>
                <a:gd name="connsiteY24" fmla="*/ 253596 h 594422"/>
                <a:gd name="connsiteX25" fmla="*/ 227670 w 810575"/>
                <a:gd name="connsiteY25" fmla="*/ 294125 h 594422"/>
                <a:gd name="connsiteX26" fmla="*/ 237127 w 810575"/>
                <a:gd name="connsiteY26" fmla="*/ 317091 h 594422"/>
                <a:gd name="connsiteX27" fmla="*/ 276305 w 810575"/>
                <a:gd name="connsiteY27" fmla="*/ 271159 h 594422"/>
                <a:gd name="connsiteX28" fmla="*/ 230372 w 810575"/>
                <a:gd name="connsiteY28" fmla="*/ 365726 h 594422"/>
                <a:gd name="connsiteX29" fmla="*/ 274954 w 810575"/>
                <a:gd name="connsiteY29" fmla="*/ 391394 h 594422"/>
                <a:gd name="connsiteX30" fmla="*/ 356011 w 810575"/>
                <a:gd name="connsiteY30" fmla="*/ 353567 h 594422"/>
                <a:gd name="connsiteX31" fmla="*/ 392487 w 810575"/>
                <a:gd name="connsiteY31" fmla="*/ 352216 h 594422"/>
                <a:gd name="connsiteX32" fmla="*/ 401944 w 810575"/>
                <a:gd name="connsiteY32" fmla="*/ 273860 h 594422"/>
                <a:gd name="connsiteX33" fmla="*/ 410050 w 810575"/>
                <a:gd name="connsiteY33" fmla="*/ 165784 h 594422"/>
                <a:gd name="connsiteX34" fmla="*/ 424910 w 810575"/>
                <a:gd name="connsiteY34" fmla="*/ 298178 h 594422"/>
                <a:gd name="connsiteX35" fmla="*/ 411401 w 810575"/>
                <a:gd name="connsiteY35" fmla="*/ 376533 h 594422"/>
                <a:gd name="connsiteX36" fmla="*/ 346555 w 810575"/>
                <a:gd name="connsiteY36" fmla="*/ 379235 h 594422"/>
                <a:gd name="connsiteX37" fmla="*/ 266848 w 810575"/>
                <a:gd name="connsiteY37" fmla="*/ 414360 h 594422"/>
                <a:gd name="connsiteX38" fmla="*/ 200651 w 810575"/>
                <a:gd name="connsiteY38" fmla="*/ 365726 h 594422"/>
                <a:gd name="connsiteX39" fmla="*/ 220915 w 810575"/>
                <a:gd name="connsiteY39" fmla="*/ 336005 h 594422"/>
                <a:gd name="connsiteX40" fmla="*/ 210108 w 810575"/>
                <a:gd name="connsiteY40" fmla="*/ 317091 h 594422"/>
                <a:gd name="connsiteX41" fmla="*/ 176334 w 810575"/>
                <a:gd name="connsiteY41" fmla="*/ 263053 h 594422"/>
                <a:gd name="connsiteX42" fmla="*/ 215512 w 810575"/>
                <a:gd name="connsiteY42" fmla="*/ 188750 h 594422"/>
                <a:gd name="connsiteX43" fmla="*/ 258742 w 810575"/>
                <a:gd name="connsiteY43" fmla="*/ 140116 h 594422"/>
                <a:gd name="connsiteX44" fmla="*/ 124997 w 810575"/>
                <a:gd name="connsiteY44" fmla="*/ 199558 h 594422"/>
                <a:gd name="connsiteX45" fmla="*/ 53396 w 810575"/>
                <a:gd name="connsiteY45" fmla="*/ 275211 h 594422"/>
                <a:gd name="connsiteX46" fmla="*/ 29079 w 810575"/>
                <a:gd name="connsiteY46" fmla="*/ 259000 h 594422"/>
                <a:gd name="connsiteX47" fmla="*/ 41238 w 810575"/>
                <a:gd name="connsiteY47" fmla="*/ 241437 h 594422"/>
                <a:gd name="connsiteX48" fmla="*/ 45291 w 810575"/>
                <a:gd name="connsiteY48" fmla="*/ 200909 h 594422"/>
                <a:gd name="connsiteX49" fmla="*/ 11517 w 810575"/>
                <a:gd name="connsiteY49" fmla="*/ 236034 h 594422"/>
                <a:gd name="connsiteX50" fmla="*/ 18271 w 810575"/>
                <a:gd name="connsiteY50" fmla="*/ 259000 h 594422"/>
                <a:gd name="connsiteX51" fmla="*/ 37185 w 810575"/>
                <a:gd name="connsiteY51" fmla="*/ 298178 h 594422"/>
                <a:gd name="connsiteX52" fmla="*/ 70959 w 810575"/>
                <a:gd name="connsiteY52" fmla="*/ 299529 h 594422"/>
                <a:gd name="connsiteX53" fmla="*/ 75012 w 810575"/>
                <a:gd name="connsiteY53" fmla="*/ 402202 h 594422"/>
                <a:gd name="connsiteX54" fmla="*/ 123646 w 810575"/>
                <a:gd name="connsiteY54" fmla="*/ 492716 h 594422"/>
                <a:gd name="connsiteX55" fmla="*/ 116891 w 810575"/>
                <a:gd name="connsiteY55" fmla="*/ 533245 h 594422"/>
                <a:gd name="connsiteX56" fmla="*/ 120944 w 810575"/>
                <a:gd name="connsiteY56" fmla="*/ 573773 h 594422"/>
                <a:gd name="connsiteX57" fmla="*/ 197949 w 810575"/>
                <a:gd name="connsiteY57" fmla="*/ 585932 h 594422"/>
                <a:gd name="connsiteX58" fmla="*/ 207406 w 810575"/>
                <a:gd name="connsiteY58" fmla="*/ 553509 h 594422"/>
                <a:gd name="connsiteX59" fmla="*/ 226319 w 810575"/>
                <a:gd name="connsiteY59" fmla="*/ 512980 h 594422"/>
                <a:gd name="connsiteX60" fmla="*/ 224968 w 810575"/>
                <a:gd name="connsiteY60" fmla="*/ 450836 h 594422"/>
                <a:gd name="connsiteX61" fmla="*/ 284410 w 810575"/>
                <a:gd name="connsiteY61" fmla="*/ 490014 h 594422"/>
                <a:gd name="connsiteX62" fmla="*/ 338449 w 810575"/>
                <a:gd name="connsiteY62" fmla="*/ 454889 h 594422"/>
                <a:gd name="connsiteX63" fmla="*/ 337098 w 810575"/>
                <a:gd name="connsiteY63" fmla="*/ 496769 h 594422"/>
                <a:gd name="connsiteX64" fmla="*/ 308728 w 810575"/>
                <a:gd name="connsiteY64" fmla="*/ 512980 h 594422"/>
                <a:gd name="connsiteX65" fmla="*/ 307377 w 810575"/>
                <a:gd name="connsiteY65" fmla="*/ 561615 h 594422"/>
                <a:gd name="connsiteX66" fmla="*/ 368170 w 810575"/>
                <a:gd name="connsiteY66" fmla="*/ 581879 h 594422"/>
                <a:gd name="connsiteX67" fmla="*/ 439771 w 810575"/>
                <a:gd name="connsiteY67" fmla="*/ 518384 h 594422"/>
                <a:gd name="connsiteX68" fmla="*/ 492458 w 810575"/>
                <a:gd name="connsiteY68" fmla="*/ 404904 h 594422"/>
                <a:gd name="connsiteX69" fmla="*/ 458684 w 810575"/>
                <a:gd name="connsiteY69" fmla="*/ 373831 h 594422"/>
                <a:gd name="connsiteX70" fmla="*/ 446526 w 810575"/>
                <a:gd name="connsiteY70" fmla="*/ 352216 h 594422"/>
                <a:gd name="connsiteX71" fmla="*/ 501915 w 810575"/>
                <a:gd name="connsiteY71" fmla="*/ 385990 h 594422"/>
                <a:gd name="connsiteX72" fmla="*/ 545146 w 810575"/>
                <a:gd name="connsiteY72" fmla="*/ 421115 h 594422"/>
                <a:gd name="connsiteX73" fmla="*/ 618097 w 810575"/>
                <a:gd name="connsiteY73" fmla="*/ 375182 h 594422"/>
                <a:gd name="connsiteX74" fmla="*/ 615395 w 810575"/>
                <a:gd name="connsiteY74" fmla="*/ 372480 h 594422"/>
                <a:gd name="connsiteX75" fmla="*/ 576218 w 810575"/>
                <a:gd name="connsiteY75" fmla="*/ 404904 h 594422"/>
                <a:gd name="connsiteX76" fmla="*/ 542444 w 810575"/>
                <a:gd name="connsiteY76" fmla="*/ 299529 h 594422"/>
                <a:gd name="connsiteX77" fmla="*/ 689698 w 810575"/>
                <a:gd name="connsiteY77" fmla="*/ 367077 h 594422"/>
                <a:gd name="connsiteX78" fmla="*/ 812635 w 810575"/>
                <a:gd name="connsiteY78" fmla="*/ 167135 h 594422"/>
                <a:gd name="connsiteX79" fmla="*/ 469492 w 810575"/>
                <a:gd name="connsiteY79" fmla="*/ 161731 h 594422"/>
                <a:gd name="connsiteX80" fmla="*/ 483001 w 810575"/>
                <a:gd name="connsiteY80" fmla="*/ 109043 h 594422"/>
                <a:gd name="connsiteX81" fmla="*/ 527583 w 810575"/>
                <a:gd name="connsiteY81" fmla="*/ 111745 h 594422"/>
                <a:gd name="connsiteX82" fmla="*/ 495160 w 810575"/>
                <a:gd name="connsiteY82" fmla="*/ 122553 h 594422"/>
                <a:gd name="connsiteX83" fmla="*/ 469492 w 810575"/>
                <a:gd name="connsiteY83" fmla="*/ 161731 h 594422"/>
                <a:gd name="connsiteX84" fmla="*/ 549198 w 810575"/>
                <a:gd name="connsiteY84" fmla="*/ 202260 h 594422"/>
                <a:gd name="connsiteX85" fmla="*/ 520828 w 810575"/>
                <a:gd name="connsiteY85" fmla="*/ 229279 h 594422"/>
                <a:gd name="connsiteX86" fmla="*/ 526232 w 810575"/>
                <a:gd name="connsiteY86" fmla="*/ 218471 h 594422"/>
                <a:gd name="connsiteX87" fmla="*/ 532987 w 810575"/>
                <a:gd name="connsiteY87" fmla="*/ 207663 h 594422"/>
                <a:gd name="connsiteX88" fmla="*/ 520828 w 810575"/>
                <a:gd name="connsiteY88" fmla="*/ 199558 h 594422"/>
                <a:gd name="connsiteX89" fmla="*/ 514073 w 810575"/>
                <a:gd name="connsiteY89" fmla="*/ 188750 h 594422"/>
                <a:gd name="connsiteX90" fmla="*/ 507319 w 810575"/>
                <a:gd name="connsiteY90" fmla="*/ 194154 h 594422"/>
                <a:gd name="connsiteX91" fmla="*/ 497862 w 810575"/>
                <a:gd name="connsiteY91" fmla="*/ 203611 h 594422"/>
                <a:gd name="connsiteX92" fmla="*/ 530285 w 810575"/>
                <a:gd name="connsiteY92" fmla="*/ 164433 h 594422"/>
                <a:gd name="connsiteX93" fmla="*/ 570814 w 810575"/>
                <a:gd name="connsiteY93" fmla="*/ 150923 h 594422"/>
                <a:gd name="connsiteX94" fmla="*/ 561357 w 810575"/>
                <a:gd name="connsiteY94" fmla="*/ 154976 h 594422"/>
                <a:gd name="connsiteX95" fmla="*/ 554602 w 810575"/>
                <a:gd name="connsiteY95" fmla="*/ 159029 h 594422"/>
                <a:gd name="connsiteX96" fmla="*/ 566761 w 810575"/>
                <a:gd name="connsiteY96" fmla="*/ 167135 h 594422"/>
                <a:gd name="connsiteX97" fmla="*/ 573516 w 810575"/>
                <a:gd name="connsiteY97" fmla="*/ 181995 h 594422"/>
                <a:gd name="connsiteX98" fmla="*/ 581621 w 810575"/>
                <a:gd name="connsiteY98" fmla="*/ 179293 h 594422"/>
                <a:gd name="connsiteX99" fmla="*/ 595131 w 810575"/>
                <a:gd name="connsiteY99" fmla="*/ 176591 h 594422"/>
                <a:gd name="connsiteX100" fmla="*/ 549198 w 810575"/>
                <a:gd name="connsiteY100" fmla="*/ 202260 h 594422"/>
                <a:gd name="connsiteX101" fmla="*/ 753193 w 810575"/>
                <a:gd name="connsiteY101" fmla="*/ 82024 h 594422"/>
                <a:gd name="connsiteX102" fmla="*/ 718068 w 810575"/>
                <a:gd name="connsiteY102" fmla="*/ 90130 h 594422"/>
                <a:gd name="connsiteX103" fmla="*/ 719419 w 810575"/>
                <a:gd name="connsiteY103" fmla="*/ 84726 h 594422"/>
                <a:gd name="connsiteX104" fmla="*/ 746438 w 810575"/>
                <a:gd name="connsiteY104" fmla="*/ 71217 h 594422"/>
                <a:gd name="connsiteX105" fmla="*/ 773458 w 810575"/>
                <a:gd name="connsiteY105" fmla="*/ 45548 h 594422"/>
                <a:gd name="connsiteX106" fmla="*/ 753193 w 810575"/>
                <a:gd name="connsiteY106" fmla="*/ 82024 h 59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810575" h="594422">
                  <a:moveTo>
                    <a:pt x="812635" y="167135"/>
                  </a:moveTo>
                  <a:cubicBezTo>
                    <a:pt x="808583" y="60409"/>
                    <a:pt x="778861" y="32039"/>
                    <a:pt x="770756" y="32039"/>
                  </a:cubicBezTo>
                  <a:cubicBezTo>
                    <a:pt x="759948" y="33390"/>
                    <a:pt x="755895" y="50952"/>
                    <a:pt x="743737" y="59058"/>
                  </a:cubicBezTo>
                  <a:cubicBezTo>
                    <a:pt x="727525" y="71217"/>
                    <a:pt x="716717" y="68515"/>
                    <a:pt x="707261" y="77971"/>
                  </a:cubicBezTo>
                  <a:cubicBezTo>
                    <a:pt x="697804" y="87428"/>
                    <a:pt x="716717" y="111745"/>
                    <a:pt x="714016" y="175240"/>
                  </a:cubicBezTo>
                  <a:cubicBezTo>
                    <a:pt x="711314" y="233332"/>
                    <a:pt x="673487" y="254947"/>
                    <a:pt x="673487" y="254947"/>
                  </a:cubicBezTo>
                  <a:cubicBezTo>
                    <a:pt x="673487" y="254947"/>
                    <a:pt x="691049" y="229279"/>
                    <a:pt x="693751" y="211716"/>
                  </a:cubicBezTo>
                  <a:cubicBezTo>
                    <a:pt x="696453" y="198207"/>
                    <a:pt x="688347" y="195505"/>
                    <a:pt x="682943" y="191452"/>
                  </a:cubicBezTo>
                  <a:cubicBezTo>
                    <a:pt x="672136" y="181995"/>
                    <a:pt x="650520" y="206312"/>
                    <a:pt x="645117" y="211716"/>
                  </a:cubicBezTo>
                  <a:cubicBezTo>
                    <a:pt x="654573" y="200909"/>
                    <a:pt x="669434" y="188750"/>
                    <a:pt x="664030" y="177942"/>
                  </a:cubicBezTo>
                  <a:cubicBezTo>
                    <a:pt x="653222" y="160380"/>
                    <a:pt x="630256" y="172539"/>
                    <a:pt x="624852" y="173889"/>
                  </a:cubicBezTo>
                  <a:cubicBezTo>
                    <a:pt x="630256" y="171188"/>
                    <a:pt x="641064" y="167135"/>
                    <a:pt x="638362" y="156327"/>
                  </a:cubicBezTo>
                  <a:cubicBezTo>
                    <a:pt x="634309" y="137414"/>
                    <a:pt x="615395" y="141466"/>
                    <a:pt x="612694" y="142817"/>
                  </a:cubicBezTo>
                  <a:cubicBezTo>
                    <a:pt x="620799" y="138765"/>
                    <a:pt x="624852" y="134712"/>
                    <a:pt x="646468" y="136063"/>
                  </a:cubicBezTo>
                  <a:cubicBezTo>
                    <a:pt x="658626" y="136063"/>
                    <a:pt x="655924" y="123904"/>
                    <a:pt x="647818" y="114447"/>
                  </a:cubicBezTo>
                  <a:cubicBezTo>
                    <a:pt x="635660" y="99587"/>
                    <a:pt x="627554" y="94183"/>
                    <a:pt x="618097" y="91481"/>
                  </a:cubicBezTo>
                  <a:cubicBezTo>
                    <a:pt x="607290" y="87428"/>
                    <a:pt x="585674" y="90130"/>
                    <a:pt x="585674" y="90130"/>
                  </a:cubicBezTo>
                  <a:cubicBezTo>
                    <a:pt x="585674" y="90130"/>
                    <a:pt x="600535" y="80673"/>
                    <a:pt x="608641" y="82024"/>
                  </a:cubicBezTo>
                  <a:cubicBezTo>
                    <a:pt x="597833" y="67164"/>
                    <a:pt x="562708" y="13125"/>
                    <a:pt x="501915" y="10423"/>
                  </a:cubicBezTo>
                  <a:cubicBezTo>
                    <a:pt x="391136" y="5020"/>
                    <a:pt x="358713" y="76620"/>
                    <a:pt x="358713" y="76620"/>
                  </a:cubicBezTo>
                  <a:lnTo>
                    <a:pt x="412752" y="73918"/>
                  </a:lnTo>
                  <a:cubicBezTo>
                    <a:pt x="412752" y="73918"/>
                    <a:pt x="396540" y="80673"/>
                    <a:pt x="364117" y="86077"/>
                  </a:cubicBezTo>
                  <a:cubicBezTo>
                    <a:pt x="338449" y="90130"/>
                    <a:pt x="339800" y="90130"/>
                    <a:pt x="331694" y="91481"/>
                  </a:cubicBezTo>
                  <a:cubicBezTo>
                    <a:pt x="319535" y="94183"/>
                    <a:pt x="288463" y="132010"/>
                    <a:pt x="260093" y="164433"/>
                  </a:cubicBezTo>
                  <a:cubicBezTo>
                    <a:pt x="230372" y="195505"/>
                    <a:pt x="202002" y="237385"/>
                    <a:pt x="202002" y="253596"/>
                  </a:cubicBezTo>
                  <a:cubicBezTo>
                    <a:pt x="202002" y="269808"/>
                    <a:pt x="218213" y="280615"/>
                    <a:pt x="227670" y="294125"/>
                  </a:cubicBezTo>
                  <a:cubicBezTo>
                    <a:pt x="237127" y="307634"/>
                    <a:pt x="237127" y="317091"/>
                    <a:pt x="237127" y="317091"/>
                  </a:cubicBezTo>
                  <a:lnTo>
                    <a:pt x="276305" y="271159"/>
                  </a:lnTo>
                  <a:lnTo>
                    <a:pt x="230372" y="365726"/>
                  </a:lnTo>
                  <a:cubicBezTo>
                    <a:pt x="230372" y="365726"/>
                    <a:pt x="251987" y="394096"/>
                    <a:pt x="274954" y="391394"/>
                  </a:cubicBezTo>
                  <a:cubicBezTo>
                    <a:pt x="292516" y="388692"/>
                    <a:pt x="331694" y="357620"/>
                    <a:pt x="356011" y="353567"/>
                  </a:cubicBezTo>
                  <a:cubicBezTo>
                    <a:pt x="381679" y="348163"/>
                    <a:pt x="392487" y="352216"/>
                    <a:pt x="392487" y="352216"/>
                  </a:cubicBezTo>
                  <a:cubicBezTo>
                    <a:pt x="392487" y="352216"/>
                    <a:pt x="410050" y="306284"/>
                    <a:pt x="401944" y="273860"/>
                  </a:cubicBezTo>
                  <a:cubicBezTo>
                    <a:pt x="387083" y="215769"/>
                    <a:pt x="397891" y="184697"/>
                    <a:pt x="410050" y="165784"/>
                  </a:cubicBezTo>
                  <a:cubicBezTo>
                    <a:pt x="400593" y="242788"/>
                    <a:pt x="426261" y="248192"/>
                    <a:pt x="424910" y="298178"/>
                  </a:cubicBezTo>
                  <a:cubicBezTo>
                    <a:pt x="423559" y="336005"/>
                    <a:pt x="411401" y="376533"/>
                    <a:pt x="411401" y="376533"/>
                  </a:cubicBezTo>
                  <a:cubicBezTo>
                    <a:pt x="411401" y="376533"/>
                    <a:pt x="374925" y="364375"/>
                    <a:pt x="346555" y="379235"/>
                  </a:cubicBezTo>
                  <a:cubicBezTo>
                    <a:pt x="318184" y="394096"/>
                    <a:pt x="293867" y="414360"/>
                    <a:pt x="266848" y="414360"/>
                  </a:cubicBezTo>
                  <a:cubicBezTo>
                    <a:pt x="238478" y="414360"/>
                    <a:pt x="200651" y="365726"/>
                    <a:pt x="200651" y="365726"/>
                  </a:cubicBezTo>
                  <a:lnTo>
                    <a:pt x="220915" y="336005"/>
                  </a:lnTo>
                  <a:cubicBezTo>
                    <a:pt x="220915" y="336005"/>
                    <a:pt x="218213" y="326548"/>
                    <a:pt x="210108" y="317091"/>
                  </a:cubicBezTo>
                  <a:cubicBezTo>
                    <a:pt x="197949" y="302231"/>
                    <a:pt x="177685" y="280615"/>
                    <a:pt x="176334" y="263053"/>
                  </a:cubicBezTo>
                  <a:cubicBezTo>
                    <a:pt x="174983" y="233332"/>
                    <a:pt x="204704" y="200909"/>
                    <a:pt x="215512" y="188750"/>
                  </a:cubicBezTo>
                  <a:cubicBezTo>
                    <a:pt x="226319" y="175240"/>
                    <a:pt x="258742" y="140116"/>
                    <a:pt x="258742" y="140116"/>
                  </a:cubicBezTo>
                  <a:cubicBezTo>
                    <a:pt x="258742" y="140116"/>
                    <a:pt x="164175" y="153625"/>
                    <a:pt x="124997" y="199558"/>
                  </a:cubicBezTo>
                  <a:cubicBezTo>
                    <a:pt x="77714" y="256298"/>
                    <a:pt x="70959" y="272510"/>
                    <a:pt x="53396" y="275211"/>
                  </a:cubicBezTo>
                  <a:cubicBezTo>
                    <a:pt x="35834" y="277913"/>
                    <a:pt x="29079" y="259000"/>
                    <a:pt x="29079" y="259000"/>
                  </a:cubicBezTo>
                  <a:cubicBezTo>
                    <a:pt x="29079" y="259000"/>
                    <a:pt x="42589" y="257649"/>
                    <a:pt x="41238" y="241437"/>
                  </a:cubicBezTo>
                  <a:cubicBezTo>
                    <a:pt x="38536" y="215769"/>
                    <a:pt x="45291" y="200909"/>
                    <a:pt x="45291" y="200909"/>
                  </a:cubicBezTo>
                  <a:cubicBezTo>
                    <a:pt x="45291" y="200909"/>
                    <a:pt x="16920" y="218471"/>
                    <a:pt x="11517" y="236034"/>
                  </a:cubicBezTo>
                  <a:cubicBezTo>
                    <a:pt x="6113" y="254947"/>
                    <a:pt x="18271" y="259000"/>
                    <a:pt x="18271" y="259000"/>
                  </a:cubicBezTo>
                  <a:cubicBezTo>
                    <a:pt x="18271" y="259000"/>
                    <a:pt x="18271" y="291423"/>
                    <a:pt x="37185" y="298178"/>
                  </a:cubicBezTo>
                  <a:cubicBezTo>
                    <a:pt x="56098" y="306284"/>
                    <a:pt x="70959" y="299529"/>
                    <a:pt x="70959" y="299529"/>
                  </a:cubicBezTo>
                  <a:cubicBezTo>
                    <a:pt x="70959" y="299529"/>
                    <a:pt x="58800" y="358971"/>
                    <a:pt x="75012" y="402202"/>
                  </a:cubicBezTo>
                  <a:cubicBezTo>
                    <a:pt x="91223" y="445432"/>
                    <a:pt x="123646" y="492716"/>
                    <a:pt x="123646" y="492716"/>
                  </a:cubicBezTo>
                  <a:cubicBezTo>
                    <a:pt x="123646" y="492716"/>
                    <a:pt x="120944" y="525139"/>
                    <a:pt x="116891" y="533245"/>
                  </a:cubicBezTo>
                  <a:cubicBezTo>
                    <a:pt x="114190" y="541350"/>
                    <a:pt x="102031" y="560264"/>
                    <a:pt x="120944" y="573773"/>
                  </a:cubicBezTo>
                  <a:cubicBezTo>
                    <a:pt x="139858" y="587283"/>
                    <a:pt x="187141" y="592687"/>
                    <a:pt x="197949" y="585932"/>
                  </a:cubicBezTo>
                  <a:cubicBezTo>
                    <a:pt x="208757" y="579177"/>
                    <a:pt x="206055" y="560264"/>
                    <a:pt x="207406" y="553509"/>
                  </a:cubicBezTo>
                  <a:cubicBezTo>
                    <a:pt x="208757" y="546754"/>
                    <a:pt x="223617" y="519735"/>
                    <a:pt x="226319" y="512980"/>
                  </a:cubicBezTo>
                  <a:cubicBezTo>
                    <a:pt x="227670" y="504875"/>
                    <a:pt x="227670" y="464346"/>
                    <a:pt x="224968" y="450836"/>
                  </a:cubicBezTo>
                  <a:cubicBezTo>
                    <a:pt x="227670" y="457591"/>
                    <a:pt x="239829" y="488663"/>
                    <a:pt x="284410" y="490014"/>
                  </a:cubicBezTo>
                  <a:cubicBezTo>
                    <a:pt x="324939" y="491365"/>
                    <a:pt x="338449" y="469750"/>
                    <a:pt x="338449" y="454889"/>
                  </a:cubicBezTo>
                  <a:cubicBezTo>
                    <a:pt x="338449" y="461644"/>
                    <a:pt x="341151" y="491365"/>
                    <a:pt x="337098" y="496769"/>
                  </a:cubicBezTo>
                  <a:cubicBezTo>
                    <a:pt x="333045" y="502173"/>
                    <a:pt x="320886" y="506225"/>
                    <a:pt x="308728" y="512980"/>
                  </a:cubicBezTo>
                  <a:cubicBezTo>
                    <a:pt x="296569" y="521086"/>
                    <a:pt x="280358" y="529192"/>
                    <a:pt x="307377" y="561615"/>
                  </a:cubicBezTo>
                  <a:cubicBezTo>
                    <a:pt x="337098" y="599442"/>
                    <a:pt x="342502" y="602144"/>
                    <a:pt x="368170" y="581879"/>
                  </a:cubicBezTo>
                  <a:cubicBezTo>
                    <a:pt x="393838" y="561615"/>
                    <a:pt x="420857" y="542701"/>
                    <a:pt x="439771" y="518384"/>
                  </a:cubicBezTo>
                  <a:cubicBezTo>
                    <a:pt x="458684" y="494067"/>
                    <a:pt x="492458" y="404904"/>
                    <a:pt x="492458" y="404904"/>
                  </a:cubicBezTo>
                  <a:cubicBezTo>
                    <a:pt x="492458" y="404904"/>
                    <a:pt x="472194" y="391394"/>
                    <a:pt x="458684" y="373831"/>
                  </a:cubicBezTo>
                  <a:cubicBezTo>
                    <a:pt x="449227" y="360322"/>
                    <a:pt x="446526" y="352216"/>
                    <a:pt x="446526" y="352216"/>
                  </a:cubicBezTo>
                  <a:cubicBezTo>
                    <a:pt x="446526" y="352216"/>
                    <a:pt x="473545" y="379235"/>
                    <a:pt x="501915" y="385990"/>
                  </a:cubicBezTo>
                  <a:cubicBezTo>
                    <a:pt x="512723" y="398149"/>
                    <a:pt x="530285" y="415711"/>
                    <a:pt x="545146" y="421115"/>
                  </a:cubicBezTo>
                  <a:cubicBezTo>
                    <a:pt x="600535" y="444081"/>
                    <a:pt x="618097" y="375182"/>
                    <a:pt x="618097" y="375182"/>
                  </a:cubicBezTo>
                  <a:lnTo>
                    <a:pt x="615395" y="372480"/>
                  </a:lnTo>
                  <a:cubicBezTo>
                    <a:pt x="615395" y="372480"/>
                    <a:pt x="600535" y="407605"/>
                    <a:pt x="576218" y="404904"/>
                  </a:cubicBezTo>
                  <a:cubicBezTo>
                    <a:pt x="527583" y="399500"/>
                    <a:pt x="542444" y="299529"/>
                    <a:pt x="542444" y="299529"/>
                  </a:cubicBezTo>
                  <a:cubicBezTo>
                    <a:pt x="542444" y="299529"/>
                    <a:pt x="591078" y="369779"/>
                    <a:pt x="689698" y="367077"/>
                  </a:cubicBezTo>
                  <a:cubicBezTo>
                    <a:pt x="749140" y="367077"/>
                    <a:pt x="818039" y="295476"/>
                    <a:pt x="812635" y="167135"/>
                  </a:cubicBezTo>
                  <a:close/>
                  <a:moveTo>
                    <a:pt x="469492" y="161731"/>
                  </a:moveTo>
                  <a:cubicBezTo>
                    <a:pt x="469492" y="161731"/>
                    <a:pt x="473545" y="115798"/>
                    <a:pt x="483001" y="109043"/>
                  </a:cubicBezTo>
                  <a:cubicBezTo>
                    <a:pt x="495160" y="100938"/>
                    <a:pt x="527583" y="111745"/>
                    <a:pt x="527583" y="111745"/>
                  </a:cubicBezTo>
                  <a:cubicBezTo>
                    <a:pt x="527583" y="111745"/>
                    <a:pt x="507319" y="111745"/>
                    <a:pt x="495160" y="122553"/>
                  </a:cubicBezTo>
                  <a:cubicBezTo>
                    <a:pt x="484352" y="132010"/>
                    <a:pt x="469492" y="161731"/>
                    <a:pt x="469492" y="161731"/>
                  </a:cubicBezTo>
                  <a:close/>
                  <a:moveTo>
                    <a:pt x="549198" y="202260"/>
                  </a:moveTo>
                  <a:cubicBezTo>
                    <a:pt x="534338" y="214418"/>
                    <a:pt x="520828" y="229279"/>
                    <a:pt x="520828" y="229279"/>
                  </a:cubicBezTo>
                  <a:cubicBezTo>
                    <a:pt x="520828" y="229279"/>
                    <a:pt x="523530" y="222524"/>
                    <a:pt x="526232" y="218471"/>
                  </a:cubicBezTo>
                  <a:cubicBezTo>
                    <a:pt x="528934" y="214418"/>
                    <a:pt x="532987" y="207663"/>
                    <a:pt x="532987" y="207663"/>
                  </a:cubicBezTo>
                  <a:cubicBezTo>
                    <a:pt x="532987" y="207663"/>
                    <a:pt x="527583" y="206312"/>
                    <a:pt x="520828" y="199558"/>
                  </a:cubicBezTo>
                  <a:cubicBezTo>
                    <a:pt x="516775" y="195505"/>
                    <a:pt x="515424" y="191452"/>
                    <a:pt x="514073" y="188750"/>
                  </a:cubicBezTo>
                  <a:cubicBezTo>
                    <a:pt x="514073" y="188750"/>
                    <a:pt x="511372" y="190101"/>
                    <a:pt x="507319" y="194154"/>
                  </a:cubicBezTo>
                  <a:cubicBezTo>
                    <a:pt x="503266" y="196856"/>
                    <a:pt x="497862" y="203611"/>
                    <a:pt x="497862" y="203611"/>
                  </a:cubicBezTo>
                  <a:cubicBezTo>
                    <a:pt x="497862" y="203611"/>
                    <a:pt x="511372" y="177942"/>
                    <a:pt x="530285" y="164433"/>
                  </a:cubicBezTo>
                  <a:cubicBezTo>
                    <a:pt x="550549" y="150923"/>
                    <a:pt x="570814" y="150923"/>
                    <a:pt x="570814" y="150923"/>
                  </a:cubicBezTo>
                  <a:cubicBezTo>
                    <a:pt x="570814" y="150923"/>
                    <a:pt x="568112" y="150923"/>
                    <a:pt x="561357" y="154976"/>
                  </a:cubicBezTo>
                  <a:cubicBezTo>
                    <a:pt x="554602" y="157678"/>
                    <a:pt x="554602" y="159029"/>
                    <a:pt x="554602" y="159029"/>
                  </a:cubicBezTo>
                  <a:cubicBezTo>
                    <a:pt x="554602" y="159029"/>
                    <a:pt x="561357" y="161731"/>
                    <a:pt x="566761" y="167135"/>
                  </a:cubicBezTo>
                  <a:cubicBezTo>
                    <a:pt x="572165" y="173889"/>
                    <a:pt x="573516" y="181995"/>
                    <a:pt x="573516" y="181995"/>
                  </a:cubicBezTo>
                  <a:cubicBezTo>
                    <a:pt x="573516" y="181995"/>
                    <a:pt x="574867" y="181995"/>
                    <a:pt x="581621" y="179293"/>
                  </a:cubicBezTo>
                  <a:cubicBezTo>
                    <a:pt x="588376" y="176591"/>
                    <a:pt x="595131" y="176591"/>
                    <a:pt x="595131" y="176591"/>
                  </a:cubicBezTo>
                  <a:cubicBezTo>
                    <a:pt x="595131" y="176591"/>
                    <a:pt x="569463" y="186048"/>
                    <a:pt x="549198" y="202260"/>
                  </a:cubicBezTo>
                  <a:close/>
                  <a:moveTo>
                    <a:pt x="753193" y="82024"/>
                  </a:moveTo>
                  <a:cubicBezTo>
                    <a:pt x="736982" y="94183"/>
                    <a:pt x="719419" y="95534"/>
                    <a:pt x="718068" y="90130"/>
                  </a:cubicBezTo>
                  <a:cubicBezTo>
                    <a:pt x="715366" y="84726"/>
                    <a:pt x="719419" y="84726"/>
                    <a:pt x="719419" y="84726"/>
                  </a:cubicBezTo>
                  <a:cubicBezTo>
                    <a:pt x="719419" y="84726"/>
                    <a:pt x="736982" y="77971"/>
                    <a:pt x="746438" y="71217"/>
                  </a:cubicBezTo>
                  <a:cubicBezTo>
                    <a:pt x="758597" y="61760"/>
                    <a:pt x="769405" y="40144"/>
                    <a:pt x="773458" y="45548"/>
                  </a:cubicBezTo>
                  <a:cubicBezTo>
                    <a:pt x="776160" y="50952"/>
                    <a:pt x="765352" y="72568"/>
                    <a:pt x="753193" y="8202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DA5824-3984-4AD4-B872-E056C4E42F7D}"/>
              </a:ext>
            </a:extLst>
          </p:cNvPr>
          <p:cNvGrpSpPr/>
          <p:nvPr/>
        </p:nvGrpSpPr>
        <p:grpSpPr>
          <a:xfrm>
            <a:off x="8599185" y="5494879"/>
            <a:ext cx="883398" cy="735114"/>
            <a:chOff x="5778647" y="1119717"/>
            <a:chExt cx="726817" cy="567403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21EBEC3-760E-44CB-B648-0BF3EAD9CF19}"/>
                </a:ext>
              </a:extLst>
            </p:cNvPr>
            <p:cNvSpPr/>
            <p:nvPr/>
          </p:nvSpPr>
          <p:spPr>
            <a:xfrm>
              <a:off x="5992099" y="1119717"/>
              <a:ext cx="513365" cy="567403"/>
            </a:xfrm>
            <a:custGeom>
              <a:avLst/>
              <a:gdLst>
                <a:gd name="connsiteX0" fmla="*/ 411367 w 513364"/>
                <a:gd name="connsiteY0" fmla="*/ 382997 h 567402"/>
                <a:gd name="connsiteX1" fmla="*/ 430281 w 513364"/>
                <a:gd name="connsiteY1" fmla="*/ 339766 h 567402"/>
                <a:gd name="connsiteX2" fmla="*/ 507285 w 513364"/>
                <a:gd name="connsiteY2" fmla="*/ 312747 h 567402"/>
                <a:gd name="connsiteX3" fmla="*/ 507285 w 513364"/>
                <a:gd name="connsiteY3" fmla="*/ 250603 h 567402"/>
                <a:gd name="connsiteX4" fmla="*/ 499179 w 513364"/>
                <a:gd name="connsiteY4" fmla="*/ 247901 h 567402"/>
                <a:gd name="connsiteX5" fmla="*/ 431631 w 513364"/>
                <a:gd name="connsiteY5" fmla="*/ 224935 h 567402"/>
                <a:gd name="connsiteX6" fmla="*/ 412718 w 513364"/>
                <a:gd name="connsiteY6" fmla="*/ 181704 h 567402"/>
                <a:gd name="connsiteX7" fmla="*/ 447843 w 513364"/>
                <a:gd name="connsiteY7" fmla="*/ 108752 h 567402"/>
                <a:gd name="connsiteX8" fmla="*/ 447843 w 513364"/>
                <a:gd name="connsiteY8" fmla="*/ 108752 h 567402"/>
                <a:gd name="connsiteX9" fmla="*/ 404612 w 513364"/>
                <a:gd name="connsiteY9" fmla="*/ 65522 h 567402"/>
                <a:gd name="connsiteX10" fmla="*/ 395156 w 513364"/>
                <a:gd name="connsiteY10" fmla="*/ 70925 h 567402"/>
                <a:gd name="connsiteX11" fmla="*/ 331660 w 513364"/>
                <a:gd name="connsiteY11" fmla="*/ 103348 h 567402"/>
                <a:gd name="connsiteX12" fmla="*/ 288430 w 513364"/>
                <a:gd name="connsiteY12" fmla="*/ 84435 h 567402"/>
                <a:gd name="connsiteX13" fmla="*/ 260060 w 513364"/>
                <a:gd name="connsiteY13" fmla="*/ 10132 h 567402"/>
                <a:gd name="connsiteX14" fmla="*/ 196565 w 513364"/>
                <a:gd name="connsiteY14" fmla="*/ 10132 h 567402"/>
                <a:gd name="connsiteX15" fmla="*/ 193863 w 513364"/>
                <a:gd name="connsiteY15" fmla="*/ 18238 h 567402"/>
                <a:gd name="connsiteX16" fmla="*/ 170896 w 513364"/>
                <a:gd name="connsiteY16" fmla="*/ 84435 h 567402"/>
                <a:gd name="connsiteX17" fmla="*/ 127666 w 513364"/>
                <a:gd name="connsiteY17" fmla="*/ 103348 h 567402"/>
                <a:gd name="connsiteX18" fmla="*/ 53363 w 513364"/>
                <a:gd name="connsiteY18" fmla="*/ 70925 h 567402"/>
                <a:gd name="connsiteX19" fmla="*/ 10132 w 513364"/>
                <a:gd name="connsiteY19" fmla="*/ 114156 h 567402"/>
                <a:gd name="connsiteX20" fmla="*/ 14185 w 513364"/>
                <a:gd name="connsiteY20" fmla="*/ 122262 h 567402"/>
                <a:gd name="connsiteX21" fmla="*/ 34449 w 513364"/>
                <a:gd name="connsiteY21" fmla="*/ 160089 h 567402"/>
                <a:gd name="connsiteX22" fmla="*/ 147930 w 513364"/>
                <a:gd name="connsiteY22" fmla="*/ 131719 h 567402"/>
                <a:gd name="connsiteX23" fmla="*/ 293834 w 513364"/>
                <a:gd name="connsiteY23" fmla="*/ 191161 h 567402"/>
                <a:gd name="connsiteX24" fmla="*/ 320853 w 513364"/>
                <a:gd name="connsiteY24" fmla="*/ 214127 h 567402"/>
                <a:gd name="connsiteX25" fmla="*/ 331660 w 513364"/>
                <a:gd name="connsiteY25" fmla="*/ 230339 h 567402"/>
                <a:gd name="connsiteX26" fmla="*/ 303290 w 513364"/>
                <a:gd name="connsiteY26" fmla="*/ 372189 h 567402"/>
                <a:gd name="connsiteX27" fmla="*/ 189810 w 513364"/>
                <a:gd name="connsiteY27" fmla="*/ 388401 h 567402"/>
                <a:gd name="connsiteX28" fmla="*/ 181704 w 513364"/>
                <a:gd name="connsiteY28" fmla="*/ 384348 h 567402"/>
                <a:gd name="connsiteX29" fmla="*/ 181704 w 513364"/>
                <a:gd name="connsiteY29" fmla="*/ 384348 h 567402"/>
                <a:gd name="connsiteX30" fmla="*/ 181704 w 513364"/>
                <a:gd name="connsiteY30" fmla="*/ 384348 h 567402"/>
                <a:gd name="connsiteX31" fmla="*/ 157387 w 513364"/>
                <a:gd name="connsiteY31" fmla="*/ 366785 h 567402"/>
                <a:gd name="connsiteX32" fmla="*/ 149281 w 513364"/>
                <a:gd name="connsiteY32" fmla="*/ 364084 h 567402"/>
                <a:gd name="connsiteX33" fmla="*/ 124964 w 513364"/>
                <a:gd name="connsiteY33" fmla="*/ 374891 h 567402"/>
                <a:gd name="connsiteX34" fmla="*/ 122262 w 513364"/>
                <a:gd name="connsiteY34" fmla="*/ 377593 h 567402"/>
                <a:gd name="connsiteX35" fmla="*/ 122262 w 513364"/>
                <a:gd name="connsiteY35" fmla="*/ 377593 h 567402"/>
                <a:gd name="connsiteX36" fmla="*/ 31748 w 513364"/>
                <a:gd name="connsiteY36" fmla="*/ 435684 h 567402"/>
                <a:gd name="connsiteX37" fmla="*/ 10132 w 513364"/>
                <a:gd name="connsiteY37" fmla="*/ 458651 h 567402"/>
                <a:gd name="connsiteX38" fmla="*/ 52012 w 513364"/>
                <a:gd name="connsiteY38" fmla="*/ 500530 h 567402"/>
                <a:gd name="connsiteX39" fmla="*/ 54714 w 513364"/>
                <a:gd name="connsiteY39" fmla="*/ 503232 h 567402"/>
                <a:gd name="connsiteX40" fmla="*/ 62820 w 513364"/>
                <a:gd name="connsiteY40" fmla="*/ 499179 h 567402"/>
                <a:gd name="connsiteX41" fmla="*/ 126315 w 513364"/>
                <a:gd name="connsiteY41" fmla="*/ 466756 h 567402"/>
                <a:gd name="connsiteX42" fmla="*/ 169545 w 513364"/>
                <a:gd name="connsiteY42" fmla="*/ 484319 h 567402"/>
                <a:gd name="connsiteX43" fmla="*/ 193863 w 513364"/>
                <a:gd name="connsiteY43" fmla="*/ 558622 h 567402"/>
                <a:gd name="connsiteX44" fmla="*/ 257358 w 513364"/>
                <a:gd name="connsiteY44" fmla="*/ 558622 h 567402"/>
                <a:gd name="connsiteX45" fmla="*/ 260060 w 513364"/>
                <a:gd name="connsiteY45" fmla="*/ 550516 h 567402"/>
                <a:gd name="connsiteX46" fmla="*/ 283026 w 513364"/>
                <a:gd name="connsiteY46" fmla="*/ 484319 h 567402"/>
                <a:gd name="connsiteX47" fmla="*/ 326257 w 513364"/>
                <a:gd name="connsiteY47" fmla="*/ 465406 h 567402"/>
                <a:gd name="connsiteX48" fmla="*/ 400559 w 513364"/>
                <a:gd name="connsiteY48" fmla="*/ 497829 h 567402"/>
                <a:gd name="connsiteX49" fmla="*/ 443790 w 513364"/>
                <a:gd name="connsiteY49" fmla="*/ 454598 h 567402"/>
                <a:gd name="connsiteX50" fmla="*/ 443790 w 513364"/>
                <a:gd name="connsiteY50" fmla="*/ 445141 h 567402"/>
                <a:gd name="connsiteX51" fmla="*/ 411367 w 513364"/>
                <a:gd name="connsiteY51" fmla="*/ 382997 h 567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13364" h="567402">
                  <a:moveTo>
                    <a:pt x="411367" y="382997"/>
                  </a:moveTo>
                  <a:lnTo>
                    <a:pt x="430281" y="339766"/>
                  </a:lnTo>
                  <a:lnTo>
                    <a:pt x="507285" y="312747"/>
                  </a:lnTo>
                  <a:lnTo>
                    <a:pt x="507285" y="250603"/>
                  </a:lnTo>
                  <a:lnTo>
                    <a:pt x="499179" y="247901"/>
                  </a:lnTo>
                  <a:lnTo>
                    <a:pt x="431631" y="224935"/>
                  </a:lnTo>
                  <a:lnTo>
                    <a:pt x="412718" y="181704"/>
                  </a:lnTo>
                  <a:lnTo>
                    <a:pt x="447843" y="108752"/>
                  </a:lnTo>
                  <a:lnTo>
                    <a:pt x="447843" y="108752"/>
                  </a:lnTo>
                  <a:lnTo>
                    <a:pt x="404612" y="65522"/>
                  </a:lnTo>
                  <a:lnTo>
                    <a:pt x="395156" y="70925"/>
                  </a:lnTo>
                  <a:lnTo>
                    <a:pt x="331660" y="103348"/>
                  </a:lnTo>
                  <a:lnTo>
                    <a:pt x="288430" y="84435"/>
                  </a:lnTo>
                  <a:lnTo>
                    <a:pt x="260060" y="10132"/>
                  </a:lnTo>
                  <a:lnTo>
                    <a:pt x="196565" y="10132"/>
                  </a:lnTo>
                  <a:lnTo>
                    <a:pt x="193863" y="18238"/>
                  </a:lnTo>
                  <a:lnTo>
                    <a:pt x="170896" y="84435"/>
                  </a:lnTo>
                  <a:lnTo>
                    <a:pt x="127666" y="103348"/>
                  </a:lnTo>
                  <a:lnTo>
                    <a:pt x="53363" y="70925"/>
                  </a:lnTo>
                  <a:lnTo>
                    <a:pt x="10132" y="114156"/>
                  </a:lnTo>
                  <a:lnTo>
                    <a:pt x="14185" y="122262"/>
                  </a:lnTo>
                  <a:lnTo>
                    <a:pt x="34449" y="160089"/>
                  </a:lnTo>
                  <a:cubicBezTo>
                    <a:pt x="69574" y="139824"/>
                    <a:pt x="107401" y="131719"/>
                    <a:pt x="147930" y="131719"/>
                  </a:cubicBezTo>
                  <a:cubicBezTo>
                    <a:pt x="203319" y="134420"/>
                    <a:pt x="254656" y="154685"/>
                    <a:pt x="293834" y="191161"/>
                  </a:cubicBezTo>
                  <a:cubicBezTo>
                    <a:pt x="301939" y="197916"/>
                    <a:pt x="312747" y="203319"/>
                    <a:pt x="320853" y="214127"/>
                  </a:cubicBezTo>
                  <a:cubicBezTo>
                    <a:pt x="324906" y="218180"/>
                    <a:pt x="328959" y="224935"/>
                    <a:pt x="331660" y="230339"/>
                  </a:cubicBezTo>
                  <a:cubicBezTo>
                    <a:pt x="358680" y="277622"/>
                    <a:pt x="347872" y="337064"/>
                    <a:pt x="303290" y="372189"/>
                  </a:cubicBezTo>
                  <a:cubicBezTo>
                    <a:pt x="270867" y="399208"/>
                    <a:pt x="224935" y="403261"/>
                    <a:pt x="189810" y="388401"/>
                  </a:cubicBezTo>
                  <a:cubicBezTo>
                    <a:pt x="185757" y="385699"/>
                    <a:pt x="183055" y="385699"/>
                    <a:pt x="181704" y="384348"/>
                  </a:cubicBezTo>
                  <a:lnTo>
                    <a:pt x="181704" y="384348"/>
                  </a:lnTo>
                  <a:lnTo>
                    <a:pt x="181704" y="384348"/>
                  </a:lnTo>
                  <a:cubicBezTo>
                    <a:pt x="173598" y="380295"/>
                    <a:pt x="164142" y="373540"/>
                    <a:pt x="157387" y="366785"/>
                  </a:cubicBezTo>
                  <a:cubicBezTo>
                    <a:pt x="154685" y="366785"/>
                    <a:pt x="153334" y="364084"/>
                    <a:pt x="149281" y="364084"/>
                  </a:cubicBezTo>
                  <a:cubicBezTo>
                    <a:pt x="141175" y="364084"/>
                    <a:pt x="130368" y="368136"/>
                    <a:pt x="124964" y="374891"/>
                  </a:cubicBezTo>
                  <a:lnTo>
                    <a:pt x="122262" y="377593"/>
                  </a:lnTo>
                  <a:lnTo>
                    <a:pt x="122262" y="377593"/>
                  </a:lnTo>
                  <a:cubicBezTo>
                    <a:pt x="95243" y="404612"/>
                    <a:pt x="64171" y="424877"/>
                    <a:pt x="31748" y="435684"/>
                  </a:cubicBezTo>
                  <a:lnTo>
                    <a:pt x="10132" y="458651"/>
                  </a:lnTo>
                  <a:lnTo>
                    <a:pt x="52012" y="500530"/>
                  </a:lnTo>
                  <a:lnTo>
                    <a:pt x="54714" y="503232"/>
                  </a:lnTo>
                  <a:lnTo>
                    <a:pt x="62820" y="499179"/>
                  </a:lnTo>
                  <a:lnTo>
                    <a:pt x="126315" y="466756"/>
                  </a:lnTo>
                  <a:lnTo>
                    <a:pt x="169545" y="484319"/>
                  </a:lnTo>
                  <a:lnTo>
                    <a:pt x="193863" y="558622"/>
                  </a:lnTo>
                  <a:lnTo>
                    <a:pt x="257358" y="558622"/>
                  </a:lnTo>
                  <a:lnTo>
                    <a:pt x="260060" y="550516"/>
                  </a:lnTo>
                  <a:lnTo>
                    <a:pt x="283026" y="484319"/>
                  </a:lnTo>
                  <a:lnTo>
                    <a:pt x="326257" y="465406"/>
                  </a:lnTo>
                  <a:lnTo>
                    <a:pt x="400559" y="497829"/>
                  </a:lnTo>
                  <a:lnTo>
                    <a:pt x="443790" y="454598"/>
                  </a:lnTo>
                  <a:lnTo>
                    <a:pt x="443790" y="445141"/>
                  </a:lnTo>
                  <a:lnTo>
                    <a:pt x="411367" y="382997"/>
                  </a:lnTo>
                  <a:close/>
                </a:path>
              </a:pathLst>
            </a:custGeom>
            <a:solidFill>
              <a:srgbClr val="006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79CF0FD-9F51-4790-A3C7-EB6C83A90F70}"/>
                </a:ext>
              </a:extLst>
            </p:cNvPr>
            <p:cNvSpPr/>
            <p:nvPr/>
          </p:nvSpPr>
          <p:spPr>
            <a:xfrm>
              <a:off x="5815123" y="1337378"/>
              <a:ext cx="418797" cy="121586"/>
            </a:xfrm>
            <a:custGeom>
              <a:avLst/>
              <a:gdLst>
                <a:gd name="connsiteX0" fmla="*/ 207372 w 418797"/>
                <a:gd name="connsiteY0" fmla="*/ 55908 h 121586"/>
                <a:gd name="connsiteX1" fmla="*/ 207372 w 418797"/>
                <a:gd name="connsiteY1" fmla="*/ 55908 h 121586"/>
                <a:gd name="connsiteX2" fmla="*/ 207372 w 418797"/>
                <a:gd name="connsiteY2" fmla="*/ 55908 h 121586"/>
                <a:gd name="connsiteX3" fmla="*/ 34449 w 418797"/>
                <a:gd name="connsiteY3" fmla="*/ 53206 h 121586"/>
                <a:gd name="connsiteX4" fmla="*/ 14185 w 418797"/>
                <a:gd name="connsiteY4" fmla="*/ 53206 h 121586"/>
                <a:gd name="connsiteX5" fmla="*/ 10132 w 418797"/>
                <a:gd name="connsiteY5" fmla="*/ 64014 h 121586"/>
                <a:gd name="connsiteX6" fmla="*/ 14185 w 418797"/>
                <a:gd name="connsiteY6" fmla="*/ 74822 h 121586"/>
                <a:gd name="connsiteX7" fmla="*/ 226286 w 418797"/>
                <a:gd name="connsiteY7" fmla="*/ 78875 h 121586"/>
                <a:gd name="connsiteX8" fmla="*/ 226286 w 418797"/>
                <a:gd name="connsiteY8" fmla="*/ 76173 h 121586"/>
                <a:gd name="connsiteX9" fmla="*/ 226286 w 418797"/>
                <a:gd name="connsiteY9" fmla="*/ 76173 h 121586"/>
                <a:gd name="connsiteX10" fmla="*/ 396507 w 418797"/>
                <a:gd name="connsiteY10" fmla="*/ 80225 h 121586"/>
                <a:gd name="connsiteX11" fmla="*/ 416771 w 418797"/>
                <a:gd name="connsiteY11" fmla="*/ 80225 h 121586"/>
                <a:gd name="connsiteX12" fmla="*/ 420824 w 418797"/>
                <a:gd name="connsiteY12" fmla="*/ 69418 h 121586"/>
                <a:gd name="connsiteX13" fmla="*/ 416771 w 418797"/>
                <a:gd name="connsiteY13" fmla="*/ 58610 h 121586"/>
                <a:gd name="connsiteX14" fmla="*/ 207372 w 418797"/>
                <a:gd name="connsiteY14" fmla="*/ 55908 h 12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18797" h="121586">
                  <a:moveTo>
                    <a:pt x="207372" y="55908"/>
                  </a:moveTo>
                  <a:lnTo>
                    <a:pt x="207372" y="55908"/>
                  </a:lnTo>
                  <a:lnTo>
                    <a:pt x="207372" y="55908"/>
                  </a:lnTo>
                  <a:cubicBezTo>
                    <a:pt x="158738" y="107245"/>
                    <a:pt x="81733" y="107245"/>
                    <a:pt x="34449" y="53206"/>
                  </a:cubicBezTo>
                  <a:cubicBezTo>
                    <a:pt x="30397" y="46451"/>
                    <a:pt x="18238" y="46451"/>
                    <a:pt x="14185" y="53206"/>
                  </a:cubicBezTo>
                  <a:cubicBezTo>
                    <a:pt x="11483" y="55908"/>
                    <a:pt x="10132" y="59961"/>
                    <a:pt x="10132" y="64014"/>
                  </a:cubicBezTo>
                  <a:cubicBezTo>
                    <a:pt x="10132" y="68067"/>
                    <a:pt x="12834" y="72120"/>
                    <a:pt x="14185" y="74822"/>
                  </a:cubicBezTo>
                  <a:cubicBezTo>
                    <a:pt x="72276" y="138317"/>
                    <a:pt x="166844" y="141019"/>
                    <a:pt x="226286" y="78875"/>
                  </a:cubicBezTo>
                  <a:lnTo>
                    <a:pt x="226286" y="76173"/>
                  </a:lnTo>
                  <a:lnTo>
                    <a:pt x="226286" y="76173"/>
                  </a:lnTo>
                  <a:cubicBezTo>
                    <a:pt x="274920" y="27538"/>
                    <a:pt x="350574" y="27538"/>
                    <a:pt x="396507" y="80225"/>
                  </a:cubicBezTo>
                  <a:cubicBezTo>
                    <a:pt x="403261" y="86980"/>
                    <a:pt x="412718" y="86980"/>
                    <a:pt x="416771" y="80225"/>
                  </a:cubicBezTo>
                  <a:cubicBezTo>
                    <a:pt x="419473" y="77524"/>
                    <a:pt x="420824" y="73471"/>
                    <a:pt x="420824" y="69418"/>
                  </a:cubicBezTo>
                  <a:cubicBezTo>
                    <a:pt x="420824" y="65365"/>
                    <a:pt x="418122" y="61312"/>
                    <a:pt x="416771" y="58610"/>
                  </a:cubicBezTo>
                  <a:cubicBezTo>
                    <a:pt x="361382" y="-4885"/>
                    <a:pt x="266815" y="-6236"/>
                    <a:pt x="207372" y="55908"/>
                  </a:cubicBezTo>
                  <a:close/>
                </a:path>
              </a:pathLst>
            </a:custGeom>
            <a:solidFill>
              <a:srgbClr val="006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C9845B0-FF6F-4AAF-AD70-0BD5ADF78CBC}"/>
                </a:ext>
              </a:extLst>
            </p:cNvPr>
            <p:cNvSpPr/>
            <p:nvPr/>
          </p:nvSpPr>
          <p:spPr>
            <a:xfrm>
              <a:off x="5778647" y="1408823"/>
              <a:ext cx="432307" cy="135096"/>
            </a:xfrm>
            <a:custGeom>
              <a:avLst/>
              <a:gdLst>
                <a:gd name="connsiteX0" fmla="*/ 349223 w 432306"/>
                <a:gd name="connsiteY0" fmla="*/ 10132 h 135095"/>
                <a:gd name="connsiteX1" fmla="*/ 281675 w 432306"/>
                <a:gd name="connsiteY1" fmla="*/ 38502 h 135095"/>
                <a:gd name="connsiteX2" fmla="*/ 278973 w 432306"/>
                <a:gd name="connsiteY2" fmla="*/ 41204 h 135095"/>
                <a:gd name="connsiteX3" fmla="*/ 276271 w 432306"/>
                <a:gd name="connsiteY3" fmla="*/ 43906 h 135095"/>
                <a:gd name="connsiteX4" fmla="*/ 151983 w 432306"/>
                <a:gd name="connsiteY4" fmla="*/ 95243 h 135095"/>
                <a:gd name="connsiteX5" fmla="*/ 30397 w 432306"/>
                <a:gd name="connsiteY5" fmla="*/ 37151 h 135095"/>
                <a:gd name="connsiteX6" fmla="*/ 10132 w 432306"/>
                <a:gd name="connsiteY6" fmla="*/ 37151 h 135095"/>
                <a:gd name="connsiteX7" fmla="*/ 10132 w 432306"/>
                <a:gd name="connsiteY7" fmla="*/ 47959 h 135095"/>
                <a:gd name="connsiteX8" fmla="*/ 14185 w 432306"/>
                <a:gd name="connsiteY8" fmla="*/ 58767 h 135095"/>
                <a:gd name="connsiteX9" fmla="*/ 156036 w 432306"/>
                <a:gd name="connsiteY9" fmla="*/ 124964 h 135095"/>
                <a:gd name="connsiteX10" fmla="*/ 300588 w 432306"/>
                <a:gd name="connsiteY10" fmla="*/ 62820 h 135095"/>
                <a:gd name="connsiteX11" fmla="*/ 303290 w 432306"/>
                <a:gd name="connsiteY11" fmla="*/ 60118 h 135095"/>
                <a:gd name="connsiteX12" fmla="*/ 305992 w 432306"/>
                <a:gd name="connsiteY12" fmla="*/ 57416 h 135095"/>
                <a:gd name="connsiteX13" fmla="*/ 353276 w 432306"/>
                <a:gd name="connsiteY13" fmla="*/ 37151 h 135095"/>
                <a:gd name="connsiteX14" fmla="*/ 400559 w 432306"/>
                <a:gd name="connsiteY14" fmla="*/ 60118 h 135095"/>
                <a:gd name="connsiteX15" fmla="*/ 420824 w 432306"/>
                <a:gd name="connsiteY15" fmla="*/ 60118 h 135095"/>
                <a:gd name="connsiteX16" fmla="*/ 424877 w 432306"/>
                <a:gd name="connsiteY16" fmla="*/ 49310 h 135095"/>
                <a:gd name="connsiteX17" fmla="*/ 420824 w 432306"/>
                <a:gd name="connsiteY17" fmla="*/ 38502 h 135095"/>
                <a:gd name="connsiteX18" fmla="*/ 349223 w 432306"/>
                <a:gd name="connsiteY18" fmla="*/ 10132 h 13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2306" h="135095">
                  <a:moveTo>
                    <a:pt x="349223" y="10132"/>
                  </a:moveTo>
                  <a:cubicBezTo>
                    <a:pt x="322204" y="10132"/>
                    <a:pt x="300588" y="18238"/>
                    <a:pt x="281675" y="38502"/>
                  </a:cubicBezTo>
                  <a:lnTo>
                    <a:pt x="278973" y="41204"/>
                  </a:lnTo>
                  <a:lnTo>
                    <a:pt x="276271" y="43906"/>
                  </a:lnTo>
                  <a:cubicBezTo>
                    <a:pt x="243848" y="79031"/>
                    <a:pt x="197916" y="97945"/>
                    <a:pt x="151983" y="95243"/>
                  </a:cubicBezTo>
                  <a:cubicBezTo>
                    <a:pt x="104699" y="95243"/>
                    <a:pt x="62820" y="72276"/>
                    <a:pt x="30397" y="37151"/>
                  </a:cubicBezTo>
                  <a:cubicBezTo>
                    <a:pt x="23642" y="30397"/>
                    <a:pt x="14185" y="30397"/>
                    <a:pt x="10132" y="37151"/>
                  </a:cubicBezTo>
                  <a:cubicBezTo>
                    <a:pt x="10132" y="39853"/>
                    <a:pt x="10132" y="43906"/>
                    <a:pt x="10132" y="47959"/>
                  </a:cubicBezTo>
                  <a:cubicBezTo>
                    <a:pt x="10132" y="52012"/>
                    <a:pt x="12834" y="56065"/>
                    <a:pt x="14185" y="58767"/>
                  </a:cubicBezTo>
                  <a:cubicBezTo>
                    <a:pt x="52012" y="100646"/>
                    <a:pt x="101997" y="124964"/>
                    <a:pt x="156036" y="124964"/>
                  </a:cubicBezTo>
                  <a:cubicBezTo>
                    <a:pt x="210074" y="127666"/>
                    <a:pt x="258709" y="104699"/>
                    <a:pt x="300588" y="62820"/>
                  </a:cubicBezTo>
                  <a:lnTo>
                    <a:pt x="303290" y="60118"/>
                  </a:lnTo>
                  <a:lnTo>
                    <a:pt x="305992" y="57416"/>
                  </a:lnTo>
                  <a:cubicBezTo>
                    <a:pt x="318151" y="45257"/>
                    <a:pt x="334362" y="37151"/>
                    <a:pt x="353276" y="37151"/>
                  </a:cubicBezTo>
                  <a:cubicBezTo>
                    <a:pt x="372189" y="37151"/>
                    <a:pt x="385699" y="45257"/>
                    <a:pt x="400559" y="60118"/>
                  </a:cubicBezTo>
                  <a:cubicBezTo>
                    <a:pt x="407314" y="66873"/>
                    <a:pt x="416771" y="66873"/>
                    <a:pt x="420824" y="60118"/>
                  </a:cubicBezTo>
                  <a:cubicBezTo>
                    <a:pt x="423526" y="57416"/>
                    <a:pt x="424877" y="53363"/>
                    <a:pt x="424877" y="49310"/>
                  </a:cubicBezTo>
                  <a:cubicBezTo>
                    <a:pt x="424877" y="45257"/>
                    <a:pt x="422175" y="41204"/>
                    <a:pt x="420824" y="38502"/>
                  </a:cubicBezTo>
                  <a:cubicBezTo>
                    <a:pt x="400559" y="20940"/>
                    <a:pt x="376242" y="10132"/>
                    <a:pt x="349223" y="10132"/>
                  </a:cubicBezTo>
                  <a:close/>
                </a:path>
              </a:pathLst>
            </a:custGeom>
            <a:solidFill>
              <a:srgbClr val="006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F74B1FD-A0F3-4B7C-9ED6-DA2AFC83266A}"/>
                </a:ext>
              </a:extLst>
            </p:cNvPr>
            <p:cNvSpPr/>
            <p:nvPr/>
          </p:nvSpPr>
          <p:spPr>
            <a:xfrm>
              <a:off x="5852950" y="1266972"/>
              <a:ext cx="418797" cy="135096"/>
            </a:xfrm>
            <a:custGeom>
              <a:avLst/>
              <a:gdLst>
                <a:gd name="connsiteX0" fmla="*/ 419473 w 418797"/>
                <a:gd name="connsiteY0" fmla="*/ 76329 h 135095"/>
                <a:gd name="connsiteX1" fmla="*/ 277622 w 418797"/>
                <a:gd name="connsiteY1" fmla="*/ 10132 h 135095"/>
                <a:gd name="connsiteX2" fmla="*/ 133070 w 418797"/>
                <a:gd name="connsiteY2" fmla="*/ 72276 h 135095"/>
                <a:gd name="connsiteX3" fmla="*/ 130368 w 418797"/>
                <a:gd name="connsiteY3" fmla="*/ 74978 h 135095"/>
                <a:gd name="connsiteX4" fmla="*/ 127666 w 418797"/>
                <a:gd name="connsiteY4" fmla="*/ 77680 h 135095"/>
                <a:gd name="connsiteX5" fmla="*/ 80382 w 418797"/>
                <a:gd name="connsiteY5" fmla="*/ 97945 h 135095"/>
                <a:gd name="connsiteX6" fmla="*/ 34450 w 418797"/>
                <a:gd name="connsiteY6" fmla="*/ 74978 h 135095"/>
                <a:gd name="connsiteX7" fmla="*/ 14185 w 418797"/>
                <a:gd name="connsiteY7" fmla="*/ 74978 h 135095"/>
                <a:gd name="connsiteX8" fmla="*/ 10132 w 418797"/>
                <a:gd name="connsiteY8" fmla="*/ 85786 h 135095"/>
                <a:gd name="connsiteX9" fmla="*/ 14185 w 418797"/>
                <a:gd name="connsiteY9" fmla="*/ 96594 h 135095"/>
                <a:gd name="connsiteX10" fmla="*/ 80382 w 418797"/>
                <a:gd name="connsiteY10" fmla="*/ 127666 h 135095"/>
                <a:gd name="connsiteX11" fmla="*/ 147930 w 418797"/>
                <a:gd name="connsiteY11" fmla="*/ 99295 h 135095"/>
                <a:gd name="connsiteX12" fmla="*/ 150632 w 418797"/>
                <a:gd name="connsiteY12" fmla="*/ 96594 h 135095"/>
                <a:gd name="connsiteX13" fmla="*/ 153334 w 418797"/>
                <a:gd name="connsiteY13" fmla="*/ 93892 h 135095"/>
                <a:gd name="connsiteX14" fmla="*/ 277622 w 418797"/>
                <a:gd name="connsiteY14" fmla="*/ 39853 h 135095"/>
                <a:gd name="connsiteX15" fmla="*/ 396507 w 418797"/>
                <a:gd name="connsiteY15" fmla="*/ 97945 h 135095"/>
                <a:gd name="connsiteX16" fmla="*/ 416771 w 418797"/>
                <a:gd name="connsiteY16" fmla="*/ 97945 h 135095"/>
                <a:gd name="connsiteX17" fmla="*/ 420824 w 418797"/>
                <a:gd name="connsiteY17" fmla="*/ 87137 h 135095"/>
                <a:gd name="connsiteX18" fmla="*/ 419473 w 418797"/>
                <a:gd name="connsiteY18" fmla="*/ 76329 h 135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18797" h="135095">
                  <a:moveTo>
                    <a:pt x="419473" y="76329"/>
                  </a:moveTo>
                  <a:cubicBezTo>
                    <a:pt x="381646" y="34449"/>
                    <a:pt x="330310" y="10132"/>
                    <a:pt x="277622" y="10132"/>
                  </a:cubicBezTo>
                  <a:cubicBezTo>
                    <a:pt x="224935" y="10132"/>
                    <a:pt x="174949" y="30397"/>
                    <a:pt x="133070" y="72276"/>
                  </a:cubicBezTo>
                  <a:lnTo>
                    <a:pt x="130368" y="74978"/>
                  </a:lnTo>
                  <a:lnTo>
                    <a:pt x="127666" y="77680"/>
                  </a:lnTo>
                  <a:cubicBezTo>
                    <a:pt x="115507" y="89839"/>
                    <a:pt x="99296" y="97945"/>
                    <a:pt x="80382" y="97945"/>
                  </a:cubicBezTo>
                  <a:cubicBezTo>
                    <a:pt x="61469" y="97945"/>
                    <a:pt x="49310" y="88488"/>
                    <a:pt x="34450" y="74978"/>
                  </a:cubicBezTo>
                  <a:cubicBezTo>
                    <a:pt x="27695" y="68223"/>
                    <a:pt x="18238" y="68223"/>
                    <a:pt x="14185" y="74978"/>
                  </a:cubicBezTo>
                  <a:cubicBezTo>
                    <a:pt x="11483" y="77680"/>
                    <a:pt x="10132" y="81733"/>
                    <a:pt x="10132" y="85786"/>
                  </a:cubicBezTo>
                  <a:cubicBezTo>
                    <a:pt x="10132" y="89839"/>
                    <a:pt x="12834" y="93892"/>
                    <a:pt x="14185" y="96594"/>
                  </a:cubicBezTo>
                  <a:cubicBezTo>
                    <a:pt x="33099" y="116858"/>
                    <a:pt x="56065" y="127666"/>
                    <a:pt x="80382" y="127666"/>
                  </a:cubicBezTo>
                  <a:cubicBezTo>
                    <a:pt x="107401" y="127666"/>
                    <a:pt x="129017" y="119560"/>
                    <a:pt x="147930" y="99295"/>
                  </a:cubicBezTo>
                  <a:lnTo>
                    <a:pt x="150632" y="96594"/>
                  </a:lnTo>
                  <a:cubicBezTo>
                    <a:pt x="150632" y="96594"/>
                    <a:pt x="153334" y="96594"/>
                    <a:pt x="153334" y="93892"/>
                  </a:cubicBezTo>
                  <a:cubicBezTo>
                    <a:pt x="185757" y="58767"/>
                    <a:pt x="231690" y="39853"/>
                    <a:pt x="277622" y="39853"/>
                  </a:cubicBezTo>
                  <a:cubicBezTo>
                    <a:pt x="324906" y="39853"/>
                    <a:pt x="366785" y="62820"/>
                    <a:pt x="396507" y="97945"/>
                  </a:cubicBezTo>
                  <a:cubicBezTo>
                    <a:pt x="403261" y="104699"/>
                    <a:pt x="412718" y="104699"/>
                    <a:pt x="416771" y="97945"/>
                  </a:cubicBezTo>
                  <a:cubicBezTo>
                    <a:pt x="419473" y="95243"/>
                    <a:pt x="420824" y="91190"/>
                    <a:pt x="420824" y="87137"/>
                  </a:cubicBezTo>
                  <a:cubicBezTo>
                    <a:pt x="423526" y="83084"/>
                    <a:pt x="420824" y="79031"/>
                    <a:pt x="419473" y="76329"/>
                  </a:cubicBezTo>
                  <a:close/>
                </a:path>
              </a:pathLst>
            </a:custGeom>
            <a:solidFill>
              <a:srgbClr val="006F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D73AD7E-4D46-45F4-AC09-2899CAE6E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56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talakepowerbi">
            <a:hlinkClick r:id="" action="ppaction://media"/>
            <a:extLst>
              <a:ext uri="{FF2B5EF4-FFF2-40B4-BE49-F238E27FC236}">
                <a16:creationId xmlns:a16="http://schemas.microsoft.com/office/drawing/2014/main" id="{0676C260-4EC3-4AB2-8F5D-8C9729C9E6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8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149221-75D2-43FA-AA79-87F531AD84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2FFEEF-2ADE-4102-B80A-96D7A6C19E42}"/>
              </a:ext>
            </a:extLst>
          </p:cNvPr>
          <p:cNvSpPr/>
          <p:nvPr/>
        </p:nvSpPr>
        <p:spPr>
          <a:xfrm>
            <a:off x="0" y="2411730"/>
            <a:ext cx="12192000" cy="2183130"/>
          </a:xfrm>
          <a:prstGeom prst="rect">
            <a:avLst/>
          </a:prstGeom>
          <a:solidFill>
            <a:srgbClr val="00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626132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AVOIDING 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common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Data Lake mistakes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82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Architecting on the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FLY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A4BCB-8A56-4306-8557-B36C676C3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17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772B6DC-47C2-44F4-8BED-F72541C5A0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038" b="2694"/>
          <a:stretch/>
        </p:blipFill>
        <p:spPr>
          <a:xfrm>
            <a:off x="-1" y="-1"/>
            <a:ext cx="12191998" cy="68580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153790" y="1270030"/>
            <a:ext cx="98844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Find out what a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DATA LAKE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is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782690-1444-4912-A054-616C575B6B98}"/>
              </a:ext>
            </a:extLst>
          </p:cNvPr>
          <p:cNvSpPr/>
          <p:nvPr/>
        </p:nvSpPr>
        <p:spPr>
          <a:xfrm>
            <a:off x="595614" y="2967334"/>
            <a:ext cx="110007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Look at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 CASES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for a data lake</a:t>
            </a:r>
            <a:endParaRPr lang="en-US" sz="54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652279-BFC0-420A-B80C-0EB3F8F0C901}"/>
              </a:ext>
            </a:extLst>
          </p:cNvPr>
          <p:cNvSpPr/>
          <p:nvPr/>
        </p:nvSpPr>
        <p:spPr>
          <a:xfrm>
            <a:off x="640220" y="4793596"/>
            <a:ext cx="109115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Avoid classic </a:t>
            </a:r>
            <a:r>
              <a:rPr lang="en-US" sz="5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data lake </a:t>
            </a:r>
            <a:r>
              <a:rPr lang="en-US" sz="540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MISTAKES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0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136338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PLAN THE LAKE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more planning, less data swamp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5E22E-4C93-47EE-BC76-414E4E94A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28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ZONING 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without thought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C0C4E-1320-4B00-B965-0E5AD2145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404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551837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PLAN THE ZONES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more zoning, less data getting lost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D0ABA-F88E-4F35-A863-D35B540EF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6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551837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Ignoring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SECURITY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5869E-FB9C-412E-964D-47DE1E373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30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551837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THINK ABOUT SECURITY</a:t>
            </a:r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let the right ones in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A5AE6-448B-42E4-83AC-82A97D12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207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Ignoring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akkal Majalla" panose="020B0604020202020204" pitchFamily="2" charset="-78"/>
              </a:rPr>
              <a:t>USER ADOPTION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3EE95-DE36-4186-88C3-20E1973EF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91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551837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USEFUL, RELEVANT, EASY</a:t>
            </a:r>
            <a:endParaRPr lang="en-US" sz="5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 right tools for the job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10D389-4CB2-4561-A77B-61C251EF4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19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967335"/>
            <a:ext cx="118014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Ignoring data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QUALITY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F3BDE-2CC8-4447-BDB7-583BD333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0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136338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MIND THE QUALITY</a:t>
            </a:r>
            <a:endParaRPr lang="en-US" sz="5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the right amount in the right place</a:t>
            </a:r>
            <a:endParaRPr lang="en-US" sz="5400" dirty="0">
              <a:solidFill>
                <a:srgbClr val="FF6D0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A2350-9260-4813-ACE0-3365F395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43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023CBA-04F0-4315-8A87-84CAE284D95A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sv-SE">
                <a:solidFill>
                  <a:schemeClr val="bg1"/>
                </a:solidFill>
              </a:rPr>
              <a:t>Frågor</a:t>
            </a:r>
          </a:p>
        </p:txBody>
      </p:sp>
      <p:pic>
        <p:nvPicPr>
          <p:cNvPr id="3" name="Picture 6" descr="https://scontent-arn2-1.xx.fbcdn.net/t31.0-8/11084038_883879235005739_8034008099569824994_o.jpg">
            <a:extLst>
              <a:ext uri="{FF2B5EF4-FFF2-40B4-BE49-F238E27FC236}">
                <a16:creationId xmlns:a16="http://schemas.microsoft.com/office/drawing/2014/main" id="{1F0C4E4D-295F-4C91-8E50-89B002971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-93133"/>
            <a:ext cx="12192000" cy="695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ADFF4B-68AB-452C-8650-6CE1AED76B0A}"/>
              </a:ext>
            </a:extLst>
          </p:cNvPr>
          <p:cNvSpPr txBox="1"/>
          <p:nvPr/>
        </p:nvSpPr>
        <p:spPr>
          <a:xfrm>
            <a:off x="6096000" y="-93133"/>
            <a:ext cx="11380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81CD87-B4D7-4C30-979C-F11E0C28535F}"/>
              </a:ext>
            </a:extLst>
          </p:cNvPr>
          <p:cNvSpPr txBox="1"/>
          <p:nvPr/>
        </p:nvSpPr>
        <p:spPr>
          <a:xfrm>
            <a:off x="9176084" y="159530"/>
            <a:ext cx="113806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3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9138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5DB032-3CDA-485B-8D2F-6EFA600B8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" y="0"/>
            <a:ext cx="1219137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A923F6-83E1-400C-84F4-38794441FD4C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07FA6A-B851-4CFC-A7A8-51A9CFEF91A1}"/>
              </a:ext>
            </a:extLst>
          </p:cNvPr>
          <p:cNvGrpSpPr/>
          <p:nvPr/>
        </p:nvGrpSpPr>
        <p:grpSpPr>
          <a:xfrm>
            <a:off x="976348" y="1897811"/>
            <a:ext cx="10239302" cy="3062377"/>
            <a:chOff x="4476088" y="861537"/>
            <a:chExt cx="9047930" cy="30623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5CA7EA1-B760-42E0-8F40-AA7D9EF2821F}"/>
                </a:ext>
              </a:extLst>
            </p:cNvPr>
            <p:cNvSpPr/>
            <p:nvPr/>
          </p:nvSpPr>
          <p:spPr>
            <a:xfrm>
              <a:off x="4476088" y="861537"/>
              <a:ext cx="904793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 better way of storing</a:t>
              </a:r>
              <a:endParaRPr lang="en-SE" sz="7200" dirty="0"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48E660-11AF-4971-89E5-74BB9B2E7381}"/>
                </a:ext>
              </a:extLst>
            </p:cNvPr>
            <p:cNvSpPr/>
            <p:nvPr/>
          </p:nvSpPr>
          <p:spPr>
            <a:xfrm>
              <a:off x="7686670" y="2061866"/>
              <a:ext cx="3935290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500" dirty="0">
                  <a:solidFill>
                    <a:srgbClr val="FF6D00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DATA</a:t>
              </a:r>
              <a:endParaRPr lang="en-SE" sz="115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889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DF0F92-FAAD-4758-853E-B56285E9F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" y="0"/>
            <a:ext cx="1219137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EF6DF5-3F68-4197-8AB6-C80F48148B8E}"/>
              </a:ext>
            </a:extLst>
          </p:cNvPr>
          <p:cNvSpPr/>
          <p:nvPr/>
        </p:nvSpPr>
        <p:spPr>
          <a:xfrm>
            <a:off x="542458" y="883503"/>
            <a:ext cx="111070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EXPLORE</a:t>
            </a:r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a data lake option</a:t>
            </a:r>
            <a:endParaRPr lang="en-SE" sz="6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5B640-03D8-42D6-8CEB-4E841DE54334}"/>
              </a:ext>
            </a:extLst>
          </p:cNvPr>
          <p:cNvSpPr/>
          <p:nvPr/>
        </p:nvSpPr>
        <p:spPr>
          <a:xfrm>
            <a:off x="1683479" y="2875002"/>
            <a:ext cx="882504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Do your </a:t>
            </a:r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HOMEWORK</a:t>
            </a:r>
            <a:endParaRPr lang="en-SE" sz="6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60360D-B71E-4490-9418-1C930238DFC1}"/>
              </a:ext>
            </a:extLst>
          </p:cNvPr>
          <p:cNvSpPr/>
          <p:nvPr/>
        </p:nvSpPr>
        <p:spPr>
          <a:xfrm>
            <a:off x="395572" y="4866501"/>
            <a:ext cx="1140087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Get the business </a:t>
            </a:r>
            <a:r>
              <a:rPr lang="en-US" sz="66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ON BOARD</a:t>
            </a:r>
            <a:endParaRPr lang="en-SE" sz="6600" dirty="0"/>
          </a:p>
        </p:txBody>
      </p:sp>
    </p:spTree>
    <p:extLst>
      <p:ext uri="{BB962C8B-B14F-4D97-AF65-F5344CB8AC3E}">
        <p14:creationId xmlns:p14="http://schemas.microsoft.com/office/powerpoint/2010/main" val="193134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33B848-8BCB-413B-BE6F-95109D75D6EA}"/>
              </a:ext>
            </a:extLst>
          </p:cNvPr>
          <p:cNvSpPr/>
          <p:nvPr/>
        </p:nvSpPr>
        <p:spPr>
          <a:xfrm>
            <a:off x="927100" y="973435"/>
            <a:ext cx="10591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480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6A3CA-D21D-439B-A70C-D5816B809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08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1BF56A-6320-44D5-A220-F0FA0B812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4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0CA392F-ADCC-4E55-94F7-557C77FEF281}"/>
              </a:ext>
            </a:extLst>
          </p:cNvPr>
          <p:cNvSpPr/>
          <p:nvPr/>
        </p:nvSpPr>
        <p:spPr>
          <a:xfrm>
            <a:off x="3170174" y="318898"/>
            <a:ext cx="797891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1500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</a:t>
            </a:r>
            <a:r>
              <a:rPr lang="sv-SE" sz="115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sv-SE" sz="11500" spc="3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</a:t>
            </a:r>
            <a:r>
              <a:rPr lang="sv-SE" sz="115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!</a:t>
            </a:r>
            <a:endParaRPr lang="sv-SE" sz="115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4B9FD-42CB-4E48-802F-D53CC71E6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0"/>
            <a:ext cx="3539422" cy="680453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2251300-5342-493D-9DB1-B8901D721FF3}"/>
              </a:ext>
            </a:extLst>
          </p:cNvPr>
          <p:cNvGrpSpPr/>
          <p:nvPr/>
        </p:nvGrpSpPr>
        <p:grpSpPr>
          <a:xfrm>
            <a:off x="3420332" y="2719367"/>
            <a:ext cx="7478600" cy="3793317"/>
            <a:chOff x="3420332" y="2535005"/>
            <a:chExt cx="7478600" cy="379331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30DF8EF-30DA-45C2-9994-563C893A463A}"/>
                </a:ext>
              </a:extLst>
            </p:cNvPr>
            <p:cNvGrpSpPr/>
            <p:nvPr/>
          </p:nvGrpSpPr>
          <p:grpSpPr>
            <a:xfrm>
              <a:off x="3769779" y="4261327"/>
              <a:ext cx="6541275" cy="1070514"/>
              <a:chOff x="3769779" y="4261327"/>
              <a:chExt cx="6541275" cy="107051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E34669-DDA8-4B2B-AAA5-416C988D0BFE}"/>
                  </a:ext>
                </a:extLst>
              </p:cNvPr>
              <p:cNvSpPr/>
              <p:nvPr/>
            </p:nvSpPr>
            <p:spPr>
              <a:xfrm>
                <a:off x="4616162" y="4287745"/>
                <a:ext cx="569489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alexander@arcticdba.se</a:t>
                </a: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88B12F69-76B2-4725-88C5-75CBFF17D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769779" y="4261327"/>
                <a:ext cx="856411" cy="1070514"/>
              </a:xfrm>
              <a:prstGeom prst="rect">
                <a:avLst/>
              </a:prstGeom>
            </p:spPr>
          </p:pic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E8ABC01-8EC7-4C8B-8D93-EA034F6BBF7F}"/>
                </a:ext>
              </a:extLst>
            </p:cNvPr>
            <p:cNvGrpSpPr/>
            <p:nvPr/>
          </p:nvGrpSpPr>
          <p:grpSpPr>
            <a:xfrm>
              <a:off x="5152998" y="3411375"/>
              <a:ext cx="3906909" cy="707886"/>
              <a:chOff x="5152998" y="3411375"/>
              <a:chExt cx="3906909" cy="70788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9AC42B-7E4A-44A1-BF20-42E59E091311}"/>
                  </a:ext>
                </a:extLst>
              </p:cNvPr>
              <p:cNvSpPr/>
              <p:nvPr/>
            </p:nvSpPr>
            <p:spPr>
              <a:xfrm>
                <a:off x="5867302" y="3411375"/>
                <a:ext cx="319260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spc="3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@</a:t>
                </a:r>
                <a:r>
                  <a:rPr lang="sv-SE" sz="4000" spc="300" dirty="0" err="1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arcticdba</a:t>
                </a:r>
                <a:endParaRPr lang="sv-SE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51525386-8890-4039-82C6-DD8FB5230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152998" y="3533531"/>
                <a:ext cx="714304" cy="58573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912480-20B1-45B0-A276-070E6A230D97}"/>
                </a:ext>
              </a:extLst>
            </p:cNvPr>
            <p:cNvGrpSpPr/>
            <p:nvPr/>
          </p:nvGrpSpPr>
          <p:grpSpPr>
            <a:xfrm>
              <a:off x="3420332" y="2535005"/>
              <a:ext cx="7478600" cy="707886"/>
              <a:chOff x="3420332" y="2535005"/>
              <a:chExt cx="7478600" cy="70788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D695311-15B7-49E0-9085-08E85A357892}"/>
                  </a:ext>
                </a:extLst>
              </p:cNvPr>
              <p:cNvSpPr/>
              <p:nvPr/>
            </p:nvSpPr>
            <p:spPr>
              <a:xfrm>
                <a:off x="4028270" y="2535005"/>
                <a:ext cx="687066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spc="3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https://www.arcticdba.se</a:t>
                </a:r>
                <a:endParaRPr lang="sv-SE" sz="4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CEC6B61C-238B-4AE9-B1C3-3B4653C123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420332" y="2583043"/>
                <a:ext cx="611810" cy="611810"/>
              </a:xfrm>
              <a:prstGeom prst="rect">
                <a:avLst/>
              </a:prstGeom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93BFD63-581B-4714-B7D4-88F7EF39356D}"/>
                </a:ext>
              </a:extLst>
            </p:cNvPr>
            <p:cNvGrpSpPr/>
            <p:nvPr/>
          </p:nvGrpSpPr>
          <p:grpSpPr>
            <a:xfrm>
              <a:off x="4616162" y="5137697"/>
              <a:ext cx="5238340" cy="1190625"/>
              <a:chOff x="4502042" y="5053223"/>
              <a:chExt cx="5238340" cy="1190625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E15ABF97-7732-49CA-B9FC-0FE7775D1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02042" y="5053223"/>
                <a:ext cx="952500" cy="1190625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DB4363C-BC06-4EBF-A24F-6EBCB5D66182}"/>
                  </a:ext>
                </a:extLst>
              </p:cNvPr>
              <p:cNvSpPr/>
              <p:nvPr/>
            </p:nvSpPr>
            <p:spPr>
              <a:xfrm>
                <a:off x="5206897" y="5163526"/>
                <a:ext cx="4533485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sv-SE" sz="4000" dirty="0" err="1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Knee</a:t>
                </a:r>
                <a:r>
                  <a:rPr lang="sv-SE" sz="400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-Deep in Tech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88587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2CA87D-B0A0-4B7D-AD72-B5B0F4630953}"/>
              </a:ext>
            </a:extLst>
          </p:cNvPr>
          <p:cNvGrpSpPr/>
          <p:nvPr/>
        </p:nvGrpSpPr>
        <p:grpSpPr>
          <a:xfrm>
            <a:off x="91441" y="2087270"/>
            <a:ext cx="12009118" cy="1341730"/>
            <a:chOff x="0" y="5206380"/>
            <a:chExt cx="12009118" cy="13417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B1BF86D-D297-4529-AB59-81F3CA002053}"/>
                </a:ext>
              </a:extLst>
            </p:cNvPr>
            <p:cNvSpPr/>
            <p:nvPr/>
          </p:nvSpPr>
          <p:spPr>
            <a:xfrm>
              <a:off x="295032" y="5963335"/>
              <a:ext cx="1141905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https://github.com/nordicinfrastructureconference/2019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B5500E-40B4-4DA5-B26F-33CC63F5E894}"/>
                </a:ext>
              </a:extLst>
            </p:cNvPr>
            <p:cNvSpPr/>
            <p:nvPr/>
          </p:nvSpPr>
          <p:spPr>
            <a:xfrm>
              <a:off x="0" y="5206380"/>
              <a:ext cx="1200911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Slides and demos from </a:t>
              </a:r>
              <a:r>
                <a:rPr kumimoji="0" lang="nb-NO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the</a:t>
              </a: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nb-NO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conference</a:t>
              </a: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</a:t>
              </a:r>
              <a:r>
                <a:rPr kumimoji="0" lang="nb-NO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will</a:t>
              </a: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be </a:t>
              </a:r>
              <a:r>
                <a:rPr kumimoji="0" lang="nb-NO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available</a:t>
              </a:r>
              <a:r>
                <a:rPr kumimoji="0" lang="nb-NO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 at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75ADFF9-F1A4-4529-9F23-A7FCE98CD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0CA392F-ADCC-4E55-94F7-557C77FEF281}"/>
              </a:ext>
            </a:extLst>
          </p:cNvPr>
          <p:cNvSpPr/>
          <p:nvPr/>
        </p:nvSpPr>
        <p:spPr>
          <a:xfrm>
            <a:off x="2486133" y="1090423"/>
            <a:ext cx="721973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sv-SE" sz="11500" spc="3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Resources</a:t>
            </a:r>
            <a:endParaRPr lang="sv-SE" sz="115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79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0CA392F-ADCC-4E55-94F7-557C77FEF281}"/>
              </a:ext>
            </a:extLst>
          </p:cNvPr>
          <p:cNvSpPr/>
          <p:nvPr/>
        </p:nvSpPr>
        <p:spPr>
          <a:xfrm>
            <a:off x="3335826" y="826902"/>
            <a:ext cx="8054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36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Principal</a:t>
            </a:r>
            <a:r>
              <a:rPr kumimoji="0" lang="sv-S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Solutions </a:t>
            </a:r>
            <a:r>
              <a:rPr kumimoji="0" lang="sv-SE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Architect</a:t>
            </a:r>
            <a:r>
              <a:rPr kumimoji="0" lang="sv-SE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@ Atea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591F3A-4BD6-482D-9DAD-30517ADA21A8}"/>
              </a:ext>
            </a:extLst>
          </p:cNvPr>
          <p:cNvSpPr/>
          <p:nvPr/>
        </p:nvSpPr>
        <p:spPr>
          <a:xfrm>
            <a:off x="3053729" y="2235742"/>
            <a:ext cx="861819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Data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Platform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MVP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Speaker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Blogger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Podcaster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|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Pluralsight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sv-SE" sz="28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author</a:t>
            </a:r>
            <a:r>
              <a:rPr kumimoji="0" lang="sv-SE" sz="2800" b="0" i="0" u="none" strike="noStrike" kern="1200" cap="none" spc="300" normalizeH="0" baseline="0" noProof="0" dirty="0">
                <a:ln>
                  <a:noFill/>
                </a:ln>
                <a:solidFill>
                  <a:srgbClr val="FF6D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|</a:t>
            </a:r>
            <a:endParaRPr kumimoji="0" lang="sv-SE" sz="2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B4B9FD-42CB-4E48-802F-D53CC71E6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70"/>
            <a:ext cx="3539422" cy="680453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96D17CA-9014-47F0-AFA3-ABC16612F035}"/>
              </a:ext>
            </a:extLst>
          </p:cNvPr>
          <p:cNvGrpSpPr/>
          <p:nvPr/>
        </p:nvGrpSpPr>
        <p:grpSpPr>
          <a:xfrm>
            <a:off x="3620373" y="3952358"/>
            <a:ext cx="7484905" cy="2078740"/>
            <a:chOff x="3487905" y="4148875"/>
            <a:chExt cx="7484905" cy="20787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BE2955-8B9F-4EF4-B162-8543B7CB9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6426" y="4148875"/>
              <a:ext cx="2721870" cy="20787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251468E-E487-4927-9711-7B13C8705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8408" y="4464344"/>
              <a:ext cx="914402" cy="144780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B49A9E-2775-4FEB-B121-4C7AB8F14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905" y="4774104"/>
              <a:ext cx="3173499" cy="828283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D72B74F-676A-41D0-874C-E4DC88E8AE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1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972D04-6050-4F58-B6B1-FA92506438AF}"/>
              </a:ext>
            </a:extLst>
          </p:cNvPr>
          <p:cNvSpPr/>
          <p:nvPr/>
        </p:nvSpPr>
        <p:spPr>
          <a:xfrm>
            <a:off x="195262" y="2551837"/>
            <a:ext cx="118014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Putting Azure Data Lake into </a:t>
            </a:r>
            <a:r>
              <a:rPr lang="en-US" sz="5400" dirty="0">
                <a:solidFill>
                  <a:srgbClr val="FF6D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EA0FE-B2A0-4EFE-926E-B003D39F3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37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C8C542EB-E15E-467F-B176-403027F8B4C9}"/>
              </a:ext>
            </a:extLst>
          </p:cNvPr>
          <p:cNvGrpSpPr/>
          <p:nvPr/>
        </p:nvGrpSpPr>
        <p:grpSpPr>
          <a:xfrm>
            <a:off x="881201" y="2211572"/>
            <a:ext cx="10429598" cy="2434856"/>
            <a:chOff x="4830617" y="1522841"/>
            <a:chExt cx="3796203" cy="88624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5A8BA3F-09DE-45C6-86DC-B5B28C5ADC6F}"/>
                </a:ext>
              </a:extLst>
            </p:cNvPr>
            <p:cNvGrpSpPr/>
            <p:nvPr/>
          </p:nvGrpSpPr>
          <p:grpSpPr>
            <a:xfrm>
              <a:off x="6473357" y="1601355"/>
              <a:ext cx="729219" cy="729219"/>
              <a:chOff x="9606665" y="3331839"/>
              <a:chExt cx="729219" cy="72921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EA57332-B74F-4870-A4AC-B8F0078C4266}"/>
                  </a:ext>
                </a:extLst>
              </p:cNvPr>
              <p:cNvSpPr/>
              <p:nvPr/>
            </p:nvSpPr>
            <p:spPr>
              <a:xfrm>
                <a:off x="9689306" y="3429000"/>
                <a:ext cx="621507" cy="5131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E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A67C37A-FD2F-405D-82A5-47C19FE33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6665" y="3331839"/>
                <a:ext cx="729219" cy="729219"/>
              </a:xfrm>
              <a:prstGeom prst="rect">
                <a:avLst/>
              </a:prstGeom>
            </p:spPr>
          </p:pic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17F6A11-E3E1-4FF8-A6B7-CF6C0CDF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830617" y="1522841"/>
              <a:ext cx="998786" cy="886248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F067FCC-110D-421F-9E7E-6D356D1CD67B}"/>
                </a:ext>
              </a:extLst>
            </p:cNvPr>
            <p:cNvGrpSpPr/>
            <p:nvPr/>
          </p:nvGrpSpPr>
          <p:grpSpPr>
            <a:xfrm>
              <a:off x="7846530" y="1572761"/>
              <a:ext cx="780290" cy="764685"/>
              <a:chOff x="6523729" y="3246128"/>
              <a:chExt cx="476250" cy="466725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C87AF5E-81AF-4212-BA50-0F54A4A14482}"/>
                  </a:ext>
                </a:extLst>
              </p:cNvPr>
              <p:cNvSpPr/>
              <p:nvPr/>
            </p:nvSpPr>
            <p:spPr>
              <a:xfrm>
                <a:off x="6561829" y="3461393"/>
                <a:ext cx="438150" cy="209550"/>
              </a:xfrm>
              <a:custGeom>
                <a:avLst/>
                <a:gdLst>
                  <a:gd name="connsiteX0" fmla="*/ 324326 w 438150"/>
                  <a:gd name="connsiteY0" fmla="*/ 7144 h 209550"/>
                  <a:gd name="connsiteX1" fmla="*/ 192881 w 438150"/>
                  <a:gd name="connsiteY1" fmla="*/ 172879 h 209550"/>
                  <a:gd name="connsiteX2" fmla="*/ 84296 w 438150"/>
                  <a:gd name="connsiteY2" fmla="*/ 78581 h 209550"/>
                  <a:gd name="connsiteX3" fmla="*/ 10001 w 438150"/>
                  <a:gd name="connsiteY3" fmla="*/ 141446 h 209550"/>
                  <a:gd name="connsiteX4" fmla="*/ 7144 w 438150"/>
                  <a:gd name="connsiteY4" fmla="*/ 138589 h 209550"/>
                  <a:gd name="connsiteX5" fmla="*/ 7144 w 438150"/>
                  <a:gd name="connsiteY5" fmla="*/ 210979 h 209550"/>
                  <a:gd name="connsiteX6" fmla="*/ 435769 w 438150"/>
                  <a:gd name="connsiteY6" fmla="*/ 210979 h 209550"/>
                  <a:gd name="connsiteX7" fmla="*/ 435769 w 438150"/>
                  <a:gd name="connsiteY7" fmla="*/ 70961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8150" h="209550">
                    <a:moveTo>
                      <a:pt x="324326" y="7144"/>
                    </a:moveTo>
                    <a:lnTo>
                      <a:pt x="192881" y="172879"/>
                    </a:lnTo>
                    <a:lnTo>
                      <a:pt x="84296" y="78581"/>
                    </a:lnTo>
                    <a:lnTo>
                      <a:pt x="10001" y="141446"/>
                    </a:lnTo>
                    <a:lnTo>
                      <a:pt x="7144" y="138589"/>
                    </a:lnTo>
                    <a:lnTo>
                      <a:pt x="7144" y="210979"/>
                    </a:lnTo>
                    <a:lnTo>
                      <a:pt x="435769" y="210979"/>
                    </a:lnTo>
                    <a:lnTo>
                      <a:pt x="435769" y="70961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F6AF548-D16B-428A-9ECA-1D6C04BFF910}"/>
                  </a:ext>
                </a:extLst>
              </p:cNvPr>
              <p:cNvSpPr/>
              <p:nvPr/>
            </p:nvSpPr>
            <p:spPr>
              <a:xfrm>
                <a:off x="6561829" y="3265178"/>
                <a:ext cx="438150" cy="314325"/>
              </a:xfrm>
              <a:custGeom>
                <a:avLst/>
                <a:gdLst>
                  <a:gd name="connsiteX0" fmla="*/ 315754 w 438150"/>
                  <a:gd name="connsiteY0" fmla="*/ 7144 h 314325"/>
                  <a:gd name="connsiteX1" fmla="*/ 161449 w 438150"/>
                  <a:gd name="connsiteY1" fmla="*/ 187166 h 314325"/>
                  <a:gd name="connsiteX2" fmla="*/ 41434 w 438150"/>
                  <a:gd name="connsiteY2" fmla="*/ 154781 h 314325"/>
                  <a:gd name="connsiteX3" fmla="*/ 7144 w 438150"/>
                  <a:gd name="connsiteY3" fmla="*/ 203359 h 314325"/>
                  <a:gd name="connsiteX4" fmla="*/ 7144 w 438150"/>
                  <a:gd name="connsiteY4" fmla="*/ 296704 h 314325"/>
                  <a:gd name="connsiteX5" fmla="*/ 84296 w 438150"/>
                  <a:gd name="connsiteY5" fmla="*/ 230029 h 314325"/>
                  <a:gd name="connsiteX6" fmla="*/ 181451 w 438150"/>
                  <a:gd name="connsiteY6" fmla="*/ 314801 h 314325"/>
                  <a:gd name="connsiteX7" fmla="*/ 310991 w 438150"/>
                  <a:gd name="connsiteY7" fmla="*/ 154781 h 314325"/>
                  <a:gd name="connsiteX8" fmla="*/ 435769 w 438150"/>
                  <a:gd name="connsiteY8" fmla="*/ 228124 h 314325"/>
                  <a:gd name="connsiteX9" fmla="*/ 435769 w 438150"/>
                  <a:gd name="connsiteY9" fmla="*/ 3476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8150" h="314325">
                    <a:moveTo>
                      <a:pt x="315754" y="7144"/>
                    </a:moveTo>
                    <a:lnTo>
                      <a:pt x="161449" y="187166"/>
                    </a:lnTo>
                    <a:lnTo>
                      <a:pt x="41434" y="154781"/>
                    </a:lnTo>
                    <a:lnTo>
                      <a:pt x="7144" y="203359"/>
                    </a:lnTo>
                    <a:lnTo>
                      <a:pt x="7144" y="296704"/>
                    </a:lnTo>
                    <a:lnTo>
                      <a:pt x="84296" y="230029"/>
                    </a:lnTo>
                    <a:lnTo>
                      <a:pt x="181451" y="314801"/>
                    </a:lnTo>
                    <a:lnTo>
                      <a:pt x="310991" y="154781"/>
                    </a:lnTo>
                    <a:lnTo>
                      <a:pt x="435769" y="228124"/>
                    </a:lnTo>
                    <a:lnTo>
                      <a:pt x="435769" y="34766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F651BD6-161C-4658-8D85-1B933C17017B}"/>
                  </a:ext>
                </a:extLst>
              </p:cNvPr>
              <p:cNvSpPr/>
              <p:nvPr/>
            </p:nvSpPr>
            <p:spPr>
              <a:xfrm>
                <a:off x="6523729" y="3246128"/>
                <a:ext cx="476250" cy="466725"/>
              </a:xfrm>
              <a:custGeom>
                <a:avLst/>
                <a:gdLst>
                  <a:gd name="connsiteX0" fmla="*/ 26194 w 476250"/>
                  <a:gd name="connsiteY0" fmla="*/ 445294 h 466725"/>
                  <a:gd name="connsiteX1" fmla="*/ 26194 w 476250"/>
                  <a:gd name="connsiteY1" fmla="*/ 7144 h 466725"/>
                  <a:gd name="connsiteX2" fmla="*/ 7144 w 476250"/>
                  <a:gd name="connsiteY2" fmla="*/ 7144 h 466725"/>
                  <a:gd name="connsiteX3" fmla="*/ 7144 w 476250"/>
                  <a:gd name="connsiteY3" fmla="*/ 445294 h 466725"/>
                  <a:gd name="connsiteX4" fmla="*/ 7144 w 476250"/>
                  <a:gd name="connsiteY4" fmla="*/ 448151 h 466725"/>
                  <a:gd name="connsiteX5" fmla="*/ 7144 w 476250"/>
                  <a:gd name="connsiteY5" fmla="*/ 464344 h 466725"/>
                  <a:gd name="connsiteX6" fmla="*/ 473869 w 476250"/>
                  <a:gd name="connsiteY6" fmla="*/ 464344 h 466725"/>
                  <a:gd name="connsiteX7" fmla="*/ 473869 w 476250"/>
                  <a:gd name="connsiteY7" fmla="*/ 44529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76250" h="466725">
                    <a:moveTo>
                      <a:pt x="26194" y="445294"/>
                    </a:moveTo>
                    <a:lnTo>
                      <a:pt x="26194" y="7144"/>
                    </a:lnTo>
                    <a:lnTo>
                      <a:pt x="7144" y="7144"/>
                    </a:lnTo>
                    <a:lnTo>
                      <a:pt x="7144" y="445294"/>
                    </a:lnTo>
                    <a:lnTo>
                      <a:pt x="7144" y="448151"/>
                    </a:lnTo>
                    <a:lnTo>
                      <a:pt x="7144" y="464344"/>
                    </a:lnTo>
                    <a:lnTo>
                      <a:pt x="473869" y="464344"/>
                    </a:lnTo>
                    <a:lnTo>
                      <a:pt x="473869" y="445294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CF7ECE-CAA1-4493-AE57-C0A81D46F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8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44C28132-CA33-45E8-BA5C-9B823B8B48CB}"/>
              </a:ext>
            </a:extLst>
          </p:cNvPr>
          <p:cNvGrpSpPr/>
          <p:nvPr/>
        </p:nvGrpSpPr>
        <p:grpSpPr>
          <a:xfrm>
            <a:off x="448589" y="2744547"/>
            <a:ext cx="11294821" cy="1368905"/>
            <a:chOff x="536699" y="2884123"/>
            <a:chExt cx="11294821" cy="136890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A6F5D27-496A-4876-AFC9-882E242B7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398" y="2884123"/>
              <a:ext cx="1368905" cy="1368905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C8CB814-4CE1-449F-8507-250A08EFA154}"/>
                </a:ext>
              </a:extLst>
            </p:cNvPr>
            <p:cNvGrpSpPr/>
            <p:nvPr/>
          </p:nvGrpSpPr>
          <p:grpSpPr>
            <a:xfrm>
              <a:off x="4167506" y="3041230"/>
              <a:ext cx="2070111" cy="1054690"/>
              <a:chOff x="273373" y="2607981"/>
              <a:chExt cx="1179984" cy="601184"/>
            </a:xfrm>
          </p:grpSpPr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8A8EB2E6-F52D-471D-BE09-F8202BFA40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3373" y="2607981"/>
                <a:ext cx="526036" cy="601184"/>
              </a:xfrm>
              <a:prstGeom prst="rect">
                <a:avLst/>
              </a:prstGeom>
            </p:spPr>
          </p:pic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B455F160-3EC1-4E92-99DB-5BE471575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88047" y="2625918"/>
                <a:ext cx="565310" cy="565310"/>
              </a:xfrm>
              <a:prstGeom prst="rect">
                <a:avLst/>
              </a:prstGeom>
            </p:spPr>
          </p:pic>
        </p:grp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4A22EADB-5CEA-4209-BE45-13F53064E5C5}"/>
                </a:ext>
              </a:extLst>
            </p:cNvPr>
            <p:cNvSpPr/>
            <p:nvPr/>
          </p:nvSpPr>
          <p:spPr>
            <a:xfrm>
              <a:off x="2302478" y="2896563"/>
              <a:ext cx="1344025" cy="1344025"/>
            </a:xfrm>
            <a:custGeom>
              <a:avLst/>
              <a:gdLst>
                <a:gd name="connsiteX0" fmla="*/ 383167 w 766108"/>
                <a:gd name="connsiteY0" fmla="*/ 1690 h 766108"/>
                <a:gd name="connsiteX1" fmla="*/ 1690 w 766108"/>
                <a:gd name="connsiteY1" fmla="*/ 383167 h 766108"/>
                <a:gd name="connsiteX2" fmla="*/ 383167 w 766108"/>
                <a:gd name="connsiteY2" fmla="*/ 764644 h 766108"/>
                <a:gd name="connsiteX3" fmla="*/ 764643 w 766108"/>
                <a:gd name="connsiteY3" fmla="*/ 383167 h 766108"/>
                <a:gd name="connsiteX4" fmla="*/ 383167 w 766108"/>
                <a:gd name="connsiteY4" fmla="*/ 1690 h 766108"/>
                <a:gd name="connsiteX5" fmla="*/ 709664 w 766108"/>
                <a:gd name="connsiteY5" fmla="*/ 356578 h 766108"/>
                <a:gd name="connsiteX6" fmla="*/ 635081 w 766108"/>
                <a:gd name="connsiteY6" fmla="*/ 356578 h 766108"/>
                <a:gd name="connsiteX7" fmla="*/ 597902 w 766108"/>
                <a:gd name="connsiteY7" fmla="*/ 195020 h 766108"/>
                <a:gd name="connsiteX8" fmla="*/ 633504 w 766108"/>
                <a:gd name="connsiteY8" fmla="*/ 172036 h 766108"/>
                <a:gd name="connsiteX9" fmla="*/ 709664 w 766108"/>
                <a:gd name="connsiteY9" fmla="*/ 356578 h 766108"/>
                <a:gd name="connsiteX10" fmla="*/ 603310 w 766108"/>
                <a:gd name="connsiteY10" fmla="*/ 140040 h 766108"/>
                <a:gd name="connsiteX11" fmla="*/ 578524 w 766108"/>
                <a:gd name="connsiteY11" fmla="*/ 156038 h 766108"/>
                <a:gd name="connsiteX12" fmla="*/ 528727 w 766108"/>
                <a:gd name="connsiteY12" fmla="*/ 88666 h 766108"/>
                <a:gd name="connsiteX13" fmla="*/ 603310 w 766108"/>
                <a:gd name="connsiteY13" fmla="*/ 140040 h 766108"/>
                <a:gd name="connsiteX14" fmla="*/ 409755 w 766108"/>
                <a:gd name="connsiteY14" fmla="*/ 70865 h 766108"/>
                <a:gd name="connsiteX15" fmla="*/ 539318 w 766108"/>
                <a:gd name="connsiteY15" fmla="*/ 173839 h 766108"/>
                <a:gd name="connsiteX16" fmla="*/ 409755 w 766108"/>
                <a:gd name="connsiteY16" fmla="*/ 204033 h 766108"/>
                <a:gd name="connsiteX17" fmla="*/ 409755 w 766108"/>
                <a:gd name="connsiteY17" fmla="*/ 70865 h 766108"/>
                <a:gd name="connsiteX18" fmla="*/ 409755 w 766108"/>
                <a:gd name="connsiteY18" fmla="*/ 248197 h 766108"/>
                <a:gd name="connsiteX19" fmla="*/ 558921 w 766108"/>
                <a:gd name="connsiteY19" fmla="*/ 212595 h 766108"/>
                <a:gd name="connsiteX20" fmla="*/ 590917 w 766108"/>
                <a:gd name="connsiteY20" fmla="*/ 354550 h 766108"/>
                <a:gd name="connsiteX21" fmla="*/ 409980 w 766108"/>
                <a:gd name="connsiteY21" fmla="*/ 354550 h 766108"/>
                <a:gd name="connsiteX22" fmla="*/ 409755 w 766108"/>
                <a:gd name="connsiteY22" fmla="*/ 248197 h 766108"/>
                <a:gd name="connsiteX23" fmla="*/ 409755 w 766108"/>
                <a:gd name="connsiteY23" fmla="*/ 248197 h 766108"/>
                <a:gd name="connsiteX24" fmla="*/ 590917 w 766108"/>
                <a:gd name="connsiteY24" fmla="*/ 409755 h 766108"/>
                <a:gd name="connsiteX25" fmla="*/ 557118 w 766108"/>
                <a:gd name="connsiteY25" fmla="*/ 553513 h 766108"/>
                <a:gd name="connsiteX26" fmla="*/ 409755 w 766108"/>
                <a:gd name="connsiteY26" fmla="*/ 516334 h 766108"/>
                <a:gd name="connsiteX27" fmla="*/ 409755 w 766108"/>
                <a:gd name="connsiteY27" fmla="*/ 408178 h 766108"/>
                <a:gd name="connsiteX28" fmla="*/ 590692 w 766108"/>
                <a:gd name="connsiteY28" fmla="*/ 408178 h 766108"/>
                <a:gd name="connsiteX29" fmla="*/ 590692 w 766108"/>
                <a:gd name="connsiteY29" fmla="*/ 409755 h 766108"/>
                <a:gd name="connsiteX30" fmla="*/ 175641 w 766108"/>
                <a:gd name="connsiteY30" fmla="*/ 409755 h 766108"/>
                <a:gd name="connsiteX31" fmla="*/ 356578 w 766108"/>
                <a:gd name="connsiteY31" fmla="*/ 409755 h 766108"/>
                <a:gd name="connsiteX32" fmla="*/ 356578 w 766108"/>
                <a:gd name="connsiteY32" fmla="*/ 517912 h 766108"/>
                <a:gd name="connsiteX33" fmla="*/ 207412 w 766108"/>
                <a:gd name="connsiteY33" fmla="*/ 553513 h 766108"/>
                <a:gd name="connsiteX34" fmla="*/ 175641 w 766108"/>
                <a:gd name="connsiteY34" fmla="*/ 409755 h 766108"/>
                <a:gd name="connsiteX35" fmla="*/ 175641 w 766108"/>
                <a:gd name="connsiteY35" fmla="*/ 356578 h 766108"/>
                <a:gd name="connsiteX36" fmla="*/ 209440 w 766108"/>
                <a:gd name="connsiteY36" fmla="*/ 212820 h 766108"/>
                <a:gd name="connsiteX37" fmla="*/ 356804 w 766108"/>
                <a:gd name="connsiteY37" fmla="*/ 249999 h 766108"/>
                <a:gd name="connsiteX38" fmla="*/ 356804 w 766108"/>
                <a:gd name="connsiteY38" fmla="*/ 358156 h 766108"/>
                <a:gd name="connsiteX39" fmla="*/ 175867 w 766108"/>
                <a:gd name="connsiteY39" fmla="*/ 358156 h 766108"/>
                <a:gd name="connsiteX40" fmla="*/ 175867 w 766108"/>
                <a:gd name="connsiteY40" fmla="*/ 356578 h 766108"/>
                <a:gd name="connsiteX41" fmla="*/ 356578 w 766108"/>
                <a:gd name="connsiteY41" fmla="*/ 70865 h 766108"/>
                <a:gd name="connsiteX42" fmla="*/ 356578 w 766108"/>
                <a:gd name="connsiteY42" fmla="*/ 204033 h 766108"/>
                <a:gd name="connsiteX43" fmla="*/ 228818 w 766108"/>
                <a:gd name="connsiteY43" fmla="*/ 172036 h 766108"/>
                <a:gd name="connsiteX44" fmla="*/ 356578 w 766108"/>
                <a:gd name="connsiteY44" fmla="*/ 70865 h 766108"/>
                <a:gd name="connsiteX45" fmla="*/ 237606 w 766108"/>
                <a:gd name="connsiteY45" fmla="*/ 88666 h 766108"/>
                <a:gd name="connsiteX46" fmla="*/ 189612 w 766108"/>
                <a:gd name="connsiteY46" fmla="*/ 152658 h 766108"/>
                <a:gd name="connsiteX47" fmla="*/ 166628 w 766108"/>
                <a:gd name="connsiteY47" fmla="*/ 136660 h 766108"/>
                <a:gd name="connsiteX48" fmla="*/ 237606 w 766108"/>
                <a:gd name="connsiteY48" fmla="*/ 88666 h 766108"/>
                <a:gd name="connsiteX49" fmla="*/ 134632 w 766108"/>
                <a:gd name="connsiteY49" fmla="*/ 168431 h 766108"/>
                <a:gd name="connsiteX50" fmla="*/ 168431 w 766108"/>
                <a:gd name="connsiteY50" fmla="*/ 191414 h 766108"/>
                <a:gd name="connsiteX51" fmla="*/ 129450 w 766108"/>
                <a:gd name="connsiteY51" fmla="*/ 356578 h 766108"/>
                <a:gd name="connsiteX52" fmla="*/ 54867 w 766108"/>
                <a:gd name="connsiteY52" fmla="*/ 356578 h 766108"/>
                <a:gd name="connsiteX53" fmla="*/ 134632 w 766108"/>
                <a:gd name="connsiteY53" fmla="*/ 168431 h 766108"/>
                <a:gd name="connsiteX54" fmla="*/ 131252 w 766108"/>
                <a:gd name="connsiteY54" fmla="*/ 409755 h 766108"/>
                <a:gd name="connsiteX55" fmla="*/ 168431 w 766108"/>
                <a:gd name="connsiteY55" fmla="*/ 571314 h 766108"/>
                <a:gd name="connsiteX56" fmla="*/ 132830 w 766108"/>
                <a:gd name="connsiteY56" fmla="*/ 594297 h 766108"/>
                <a:gd name="connsiteX57" fmla="*/ 56444 w 766108"/>
                <a:gd name="connsiteY57" fmla="*/ 409755 h 766108"/>
                <a:gd name="connsiteX58" fmla="*/ 131252 w 766108"/>
                <a:gd name="connsiteY58" fmla="*/ 409755 h 766108"/>
                <a:gd name="connsiteX59" fmla="*/ 163023 w 766108"/>
                <a:gd name="connsiteY59" fmla="*/ 626294 h 766108"/>
                <a:gd name="connsiteX60" fmla="*/ 187809 w 766108"/>
                <a:gd name="connsiteY60" fmla="*/ 610295 h 766108"/>
                <a:gd name="connsiteX61" fmla="*/ 237606 w 766108"/>
                <a:gd name="connsiteY61" fmla="*/ 677668 h 766108"/>
                <a:gd name="connsiteX62" fmla="*/ 163023 w 766108"/>
                <a:gd name="connsiteY62" fmla="*/ 626294 h 766108"/>
                <a:gd name="connsiteX63" fmla="*/ 227016 w 766108"/>
                <a:gd name="connsiteY63" fmla="*/ 590917 h 766108"/>
                <a:gd name="connsiteX64" fmla="*/ 356578 w 766108"/>
                <a:gd name="connsiteY64" fmla="*/ 560724 h 766108"/>
                <a:gd name="connsiteX65" fmla="*/ 356578 w 766108"/>
                <a:gd name="connsiteY65" fmla="*/ 693891 h 766108"/>
                <a:gd name="connsiteX66" fmla="*/ 227016 w 766108"/>
                <a:gd name="connsiteY66" fmla="*/ 590917 h 766108"/>
                <a:gd name="connsiteX67" fmla="*/ 409755 w 766108"/>
                <a:gd name="connsiteY67" fmla="*/ 695469 h 766108"/>
                <a:gd name="connsiteX68" fmla="*/ 409755 w 766108"/>
                <a:gd name="connsiteY68" fmla="*/ 562301 h 766108"/>
                <a:gd name="connsiteX69" fmla="*/ 537515 w 766108"/>
                <a:gd name="connsiteY69" fmla="*/ 594297 h 766108"/>
                <a:gd name="connsiteX70" fmla="*/ 409755 w 766108"/>
                <a:gd name="connsiteY70" fmla="*/ 695469 h 766108"/>
                <a:gd name="connsiteX71" fmla="*/ 576722 w 766108"/>
                <a:gd name="connsiteY71" fmla="*/ 613901 h 766108"/>
                <a:gd name="connsiteX72" fmla="*/ 599705 w 766108"/>
                <a:gd name="connsiteY72" fmla="*/ 629899 h 766108"/>
                <a:gd name="connsiteX73" fmla="*/ 528727 w 766108"/>
                <a:gd name="connsiteY73" fmla="*/ 677893 h 766108"/>
                <a:gd name="connsiteX74" fmla="*/ 576722 w 766108"/>
                <a:gd name="connsiteY74" fmla="*/ 613901 h 766108"/>
                <a:gd name="connsiteX75" fmla="*/ 631701 w 766108"/>
                <a:gd name="connsiteY75" fmla="*/ 597903 h 766108"/>
                <a:gd name="connsiteX76" fmla="*/ 597902 w 766108"/>
                <a:gd name="connsiteY76" fmla="*/ 574919 h 766108"/>
                <a:gd name="connsiteX77" fmla="*/ 636884 w 766108"/>
                <a:gd name="connsiteY77" fmla="*/ 409755 h 766108"/>
                <a:gd name="connsiteX78" fmla="*/ 713269 w 766108"/>
                <a:gd name="connsiteY78" fmla="*/ 409755 h 766108"/>
                <a:gd name="connsiteX79" fmla="*/ 631701 w 766108"/>
                <a:gd name="connsiteY79" fmla="*/ 597903 h 76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766108" h="766108">
                  <a:moveTo>
                    <a:pt x="383167" y="1690"/>
                  </a:moveTo>
                  <a:cubicBezTo>
                    <a:pt x="172036" y="1690"/>
                    <a:pt x="1690" y="172036"/>
                    <a:pt x="1690" y="383167"/>
                  </a:cubicBezTo>
                  <a:cubicBezTo>
                    <a:pt x="1690" y="594297"/>
                    <a:pt x="172036" y="764644"/>
                    <a:pt x="383167" y="764644"/>
                  </a:cubicBezTo>
                  <a:cubicBezTo>
                    <a:pt x="594297" y="764644"/>
                    <a:pt x="764643" y="594297"/>
                    <a:pt x="764643" y="383167"/>
                  </a:cubicBezTo>
                  <a:cubicBezTo>
                    <a:pt x="764643" y="172036"/>
                    <a:pt x="594297" y="1690"/>
                    <a:pt x="383167" y="1690"/>
                  </a:cubicBezTo>
                  <a:close/>
                  <a:moveTo>
                    <a:pt x="709664" y="356578"/>
                  </a:moveTo>
                  <a:lnTo>
                    <a:pt x="635081" y="356578"/>
                  </a:lnTo>
                  <a:cubicBezTo>
                    <a:pt x="631476" y="297994"/>
                    <a:pt x="619083" y="243014"/>
                    <a:pt x="597902" y="195020"/>
                  </a:cubicBezTo>
                  <a:cubicBezTo>
                    <a:pt x="610295" y="187809"/>
                    <a:pt x="622688" y="180824"/>
                    <a:pt x="633504" y="172036"/>
                  </a:cubicBezTo>
                  <a:cubicBezTo>
                    <a:pt x="676090" y="221608"/>
                    <a:pt x="704481" y="285601"/>
                    <a:pt x="709664" y="356578"/>
                  </a:cubicBezTo>
                  <a:close/>
                  <a:moveTo>
                    <a:pt x="603310" y="140040"/>
                  </a:moveTo>
                  <a:cubicBezTo>
                    <a:pt x="596100" y="145448"/>
                    <a:pt x="587312" y="150630"/>
                    <a:pt x="578524" y="156038"/>
                  </a:cubicBezTo>
                  <a:cubicBezTo>
                    <a:pt x="564329" y="131252"/>
                    <a:pt x="546528" y="108044"/>
                    <a:pt x="528727" y="88666"/>
                  </a:cubicBezTo>
                  <a:cubicBezTo>
                    <a:pt x="555316" y="102861"/>
                    <a:pt x="580101" y="118634"/>
                    <a:pt x="603310" y="140040"/>
                  </a:cubicBezTo>
                  <a:close/>
                  <a:moveTo>
                    <a:pt x="409755" y="70865"/>
                  </a:moveTo>
                  <a:cubicBezTo>
                    <a:pt x="461129" y="81455"/>
                    <a:pt x="507321" y="118859"/>
                    <a:pt x="539318" y="173839"/>
                  </a:cubicBezTo>
                  <a:cubicBezTo>
                    <a:pt x="500336" y="189837"/>
                    <a:pt x="455947" y="200427"/>
                    <a:pt x="409755" y="204033"/>
                  </a:cubicBezTo>
                  <a:lnTo>
                    <a:pt x="409755" y="70865"/>
                  </a:lnTo>
                  <a:close/>
                  <a:moveTo>
                    <a:pt x="409755" y="248197"/>
                  </a:moveTo>
                  <a:cubicBezTo>
                    <a:pt x="462932" y="244591"/>
                    <a:pt x="514532" y="234001"/>
                    <a:pt x="558921" y="212595"/>
                  </a:cubicBezTo>
                  <a:cubicBezTo>
                    <a:pt x="576722" y="255182"/>
                    <a:pt x="587312" y="303176"/>
                    <a:pt x="590917" y="354550"/>
                  </a:cubicBezTo>
                  <a:lnTo>
                    <a:pt x="409980" y="354550"/>
                  </a:lnTo>
                  <a:lnTo>
                    <a:pt x="409755" y="248197"/>
                  </a:lnTo>
                  <a:lnTo>
                    <a:pt x="409755" y="248197"/>
                  </a:lnTo>
                  <a:close/>
                  <a:moveTo>
                    <a:pt x="590917" y="409755"/>
                  </a:moveTo>
                  <a:cubicBezTo>
                    <a:pt x="587312" y="462932"/>
                    <a:pt x="576722" y="512729"/>
                    <a:pt x="557118" y="553513"/>
                  </a:cubicBezTo>
                  <a:cubicBezTo>
                    <a:pt x="512729" y="533910"/>
                    <a:pt x="463157" y="519714"/>
                    <a:pt x="409755" y="516334"/>
                  </a:cubicBezTo>
                  <a:lnTo>
                    <a:pt x="409755" y="408178"/>
                  </a:lnTo>
                  <a:lnTo>
                    <a:pt x="590692" y="408178"/>
                  </a:lnTo>
                  <a:lnTo>
                    <a:pt x="590692" y="409755"/>
                  </a:lnTo>
                  <a:close/>
                  <a:moveTo>
                    <a:pt x="175641" y="409755"/>
                  </a:moveTo>
                  <a:lnTo>
                    <a:pt x="356578" y="409755"/>
                  </a:lnTo>
                  <a:lnTo>
                    <a:pt x="356578" y="517912"/>
                  </a:lnTo>
                  <a:cubicBezTo>
                    <a:pt x="303401" y="521517"/>
                    <a:pt x="251802" y="532107"/>
                    <a:pt x="207412" y="553513"/>
                  </a:cubicBezTo>
                  <a:cubicBezTo>
                    <a:pt x="189837" y="510927"/>
                    <a:pt x="179021" y="461355"/>
                    <a:pt x="175641" y="409755"/>
                  </a:cubicBezTo>
                  <a:close/>
                  <a:moveTo>
                    <a:pt x="175641" y="356578"/>
                  </a:moveTo>
                  <a:cubicBezTo>
                    <a:pt x="179247" y="303401"/>
                    <a:pt x="189837" y="253604"/>
                    <a:pt x="209440" y="212820"/>
                  </a:cubicBezTo>
                  <a:cubicBezTo>
                    <a:pt x="253830" y="232424"/>
                    <a:pt x="303401" y="246619"/>
                    <a:pt x="356804" y="249999"/>
                  </a:cubicBezTo>
                  <a:lnTo>
                    <a:pt x="356804" y="358156"/>
                  </a:lnTo>
                  <a:lnTo>
                    <a:pt x="175867" y="358156"/>
                  </a:lnTo>
                  <a:lnTo>
                    <a:pt x="175867" y="356578"/>
                  </a:lnTo>
                  <a:close/>
                  <a:moveTo>
                    <a:pt x="356578" y="70865"/>
                  </a:moveTo>
                  <a:lnTo>
                    <a:pt x="356578" y="204033"/>
                  </a:lnTo>
                  <a:cubicBezTo>
                    <a:pt x="310386" y="200427"/>
                    <a:pt x="267800" y="189837"/>
                    <a:pt x="228818" y="172036"/>
                  </a:cubicBezTo>
                  <a:cubicBezTo>
                    <a:pt x="260815" y="118634"/>
                    <a:pt x="306781" y="81455"/>
                    <a:pt x="356578" y="70865"/>
                  </a:cubicBezTo>
                  <a:close/>
                  <a:moveTo>
                    <a:pt x="237606" y="88666"/>
                  </a:moveTo>
                  <a:cubicBezTo>
                    <a:pt x="219805" y="106467"/>
                    <a:pt x="203807" y="127647"/>
                    <a:pt x="189612" y="152658"/>
                  </a:cubicBezTo>
                  <a:cubicBezTo>
                    <a:pt x="180824" y="147251"/>
                    <a:pt x="173614" y="142068"/>
                    <a:pt x="166628" y="136660"/>
                  </a:cubicBezTo>
                  <a:cubicBezTo>
                    <a:pt x="188034" y="118634"/>
                    <a:pt x="212820" y="101059"/>
                    <a:pt x="237606" y="88666"/>
                  </a:cubicBezTo>
                  <a:close/>
                  <a:moveTo>
                    <a:pt x="134632" y="168431"/>
                  </a:moveTo>
                  <a:cubicBezTo>
                    <a:pt x="145222" y="177219"/>
                    <a:pt x="157615" y="184429"/>
                    <a:pt x="168431" y="191414"/>
                  </a:cubicBezTo>
                  <a:cubicBezTo>
                    <a:pt x="147025" y="239409"/>
                    <a:pt x="132830" y="296191"/>
                    <a:pt x="129450" y="356578"/>
                  </a:cubicBezTo>
                  <a:lnTo>
                    <a:pt x="54867" y="356578"/>
                  </a:lnTo>
                  <a:cubicBezTo>
                    <a:pt x="61852" y="285601"/>
                    <a:pt x="90243" y="219806"/>
                    <a:pt x="134632" y="168431"/>
                  </a:cubicBezTo>
                  <a:close/>
                  <a:moveTo>
                    <a:pt x="131252" y="409755"/>
                  </a:moveTo>
                  <a:cubicBezTo>
                    <a:pt x="134858" y="468340"/>
                    <a:pt x="147250" y="523320"/>
                    <a:pt x="168431" y="571314"/>
                  </a:cubicBezTo>
                  <a:cubicBezTo>
                    <a:pt x="156038" y="578524"/>
                    <a:pt x="143645" y="585510"/>
                    <a:pt x="132830" y="594297"/>
                  </a:cubicBezTo>
                  <a:cubicBezTo>
                    <a:pt x="90243" y="542923"/>
                    <a:pt x="61852" y="478930"/>
                    <a:pt x="56444" y="409755"/>
                  </a:cubicBezTo>
                  <a:lnTo>
                    <a:pt x="131252" y="409755"/>
                  </a:lnTo>
                  <a:close/>
                  <a:moveTo>
                    <a:pt x="163023" y="626294"/>
                  </a:moveTo>
                  <a:cubicBezTo>
                    <a:pt x="170234" y="620886"/>
                    <a:pt x="179021" y="615703"/>
                    <a:pt x="187809" y="610295"/>
                  </a:cubicBezTo>
                  <a:cubicBezTo>
                    <a:pt x="202005" y="635081"/>
                    <a:pt x="219805" y="658290"/>
                    <a:pt x="237606" y="677668"/>
                  </a:cubicBezTo>
                  <a:cubicBezTo>
                    <a:pt x="211018" y="663698"/>
                    <a:pt x="186232" y="645897"/>
                    <a:pt x="163023" y="626294"/>
                  </a:cubicBezTo>
                  <a:close/>
                  <a:moveTo>
                    <a:pt x="227016" y="590917"/>
                  </a:moveTo>
                  <a:cubicBezTo>
                    <a:pt x="265997" y="574919"/>
                    <a:pt x="310386" y="564329"/>
                    <a:pt x="356578" y="560724"/>
                  </a:cubicBezTo>
                  <a:lnTo>
                    <a:pt x="356578" y="693891"/>
                  </a:lnTo>
                  <a:cubicBezTo>
                    <a:pt x="304979" y="684878"/>
                    <a:pt x="260815" y="647700"/>
                    <a:pt x="227016" y="590917"/>
                  </a:cubicBezTo>
                  <a:close/>
                  <a:moveTo>
                    <a:pt x="409755" y="695469"/>
                  </a:moveTo>
                  <a:lnTo>
                    <a:pt x="409755" y="562301"/>
                  </a:lnTo>
                  <a:cubicBezTo>
                    <a:pt x="455947" y="565906"/>
                    <a:pt x="498534" y="576497"/>
                    <a:pt x="537515" y="594297"/>
                  </a:cubicBezTo>
                  <a:cubicBezTo>
                    <a:pt x="505744" y="647700"/>
                    <a:pt x="459552" y="684878"/>
                    <a:pt x="409755" y="695469"/>
                  </a:cubicBezTo>
                  <a:close/>
                  <a:moveTo>
                    <a:pt x="576722" y="613901"/>
                  </a:moveTo>
                  <a:cubicBezTo>
                    <a:pt x="585509" y="619309"/>
                    <a:pt x="592720" y="624491"/>
                    <a:pt x="599705" y="629899"/>
                  </a:cubicBezTo>
                  <a:cubicBezTo>
                    <a:pt x="578299" y="649502"/>
                    <a:pt x="553513" y="665275"/>
                    <a:pt x="528727" y="677893"/>
                  </a:cubicBezTo>
                  <a:cubicBezTo>
                    <a:pt x="546528" y="660093"/>
                    <a:pt x="562526" y="636884"/>
                    <a:pt x="576722" y="613901"/>
                  </a:cubicBezTo>
                  <a:close/>
                  <a:moveTo>
                    <a:pt x="631701" y="597903"/>
                  </a:moveTo>
                  <a:cubicBezTo>
                    <a:pt x="621111" y="589115"/>
                    <a:pt x="608718" y="581904"/>
                    <a:pt x="597902" y="574919"/>
                  </a:cubicBezTo>
                  <a:cubicBezTo>
                    <a:pt x="619308" y="526925"/>
                    <a:pt x="633504" y="470143"/>
                    <a:pt x="636884" y="409755"/>
                  </a:cubicBezTo>
                  <a:lnTo>
                    <a:pt x="713269" y="409755"/>
                  </a:lnTo>
                  <a:cubicBezTo>
                    <a:pt x="704481" y="480733"/>
                    <a:pt x="676090" y="546528"/>
                    <a:pt x="631701" y="597903"/>
                  </a:cubicBezTo>
                  <a:close/>
                </a:path>
              </a:pathLst>
            </a:custGeom>
            <a:solidFill>
              <a:srgbClr val="006D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0F7728-EDF1-49C0-A502-D181E4D32C9A}"/>
                </a:ext>
              </a:extLst>
            </p:cNvPr>
            <p:cNvSpPr/>
            <p:nvPr/>
          </p:nvSpPr>
          <p:spPr>
            <a:xfrm>
              <a:off x="536699" y="2932432"/>
              <a:ext cx="1244776" cy="1272286"/>
            </a:xfrm>
            <a:custGeom>
              <a:avLst/>
              <a:gdLst>
                <a:gd name="connsiteX0" fmla="*/ 675626 w 709535"/>
                <a:gd name="connsiteY0" fmla="*/ 2940 h 725215"/>
                <a:gd name="connsiteX1" fmla="*/ 675626 w 709535"/>
                <a:gd name="connsiteY1" fmla="*/ 36653 h 725215"/>
                <a:gd name="connsiteX2" fmla="*/ 608201 w 709535"/>
                <a:gd name="connsiteY2" fmla="*/ 36653 h 725215"/>
                <a:gd name="connsiteX3" fmla="*/ 608201 w 709535"/>
                <a:gd name="connsiteY3" fmla="*/ 2940 h 725215"/>
                <a:gd name="connsiteX4" fmla="*/ 104078 w 709535"/>
                <a:gd name="connsiteY4" fmla="*/ 2940 h 725215"/>
                <a:gd name="connsiteX5" fmla="*/ 104078 w 709535"/>
                <a:gd name="connsiteY5" fmla="*/ 36653 h 725215"/>
                <a:gd name="connsiteX6" fmla="*/ 36653 w 709535"/>
                <a:gd name="connsiteY6" fmla="*/ 36653 h 725215"/>
                <a:gd name="connsiteX7" fmla="*/ 36653 w 709535"/>
                <a:gd name="connsiteY7" fmla="*/ 2940 h 725215"/>
                <a:gd name="connsiteX8" fmla="*/ 2940 w 709535"/>
                <a:gd name="connsiteY8" fmla="*/ 2940 h 725215"/>
                <a:gd name="connsiteX9" fmla="*/ 2940 w 709535"/>
                <a:gd name="connsiteY9" fmla="*/ 725804 h 725215"/>
                <a:gd name="connsiteX10" fmla="*/ 36653 w 709535"/>
                <a:gd name="connsiteY10" fmla="*/ 725804 h 725215"/>
                <a:gd name="connsiteX11" fmla="*/ 36653 w 709535"/>
                <a:gd name="connsiteY11" fmla="*/ 692091 h 725215"/>
                <a:gd name="connsiteX12" fmla="*/ 104078 w 709535"/>
                <a:gd name="connsiteY12" fmla="*/ 692091 h 725215"/>
                <a:gd name="connsiteX13" fmla="*/ 104078 w 709535"/>
                <a:gd name="connsiteY13" fmla="*/ 725804 h 725215"/>
                <a:gd name="connsiteX14" fmla="*/ 608593 w 709535"/>
                <a:gd name="connsiteY14" fmla="*/ 725804 h 725215"/>
                <a:gd name="connsiteX15" fmla="*/ 608593 w 709535"/>
                <a:gd name="connsiteY15" fmla="*/ 692091 h 725215"/>
                <a:gd name="connsiteX16" fmla="*/ 676018 w 709535"/>
                <a:gd name="connsiteY16" fmla="*/ 692091 h 725215"/>
                <a:gd name="connsiteX17" fmla="*/ 676018 w 709535"/>
                <a:gd name="connsiteY17" fmla="*/ 725804 h 725215"/>
                <a:gd name="connsiteX18" fmla="*/ 709731 w 709535"/>
                <a:gd name="connsiteY18" fmla="*/ 725804 h 725215"/>
                <a:gd name="connsiteX19" fmla="*/ 709731 w 709535"/>
                <a:gd name="connsiteY19" fmla="*/ 2940 h 725215"/>
                <a:gd name="connsiteX20" fmla="*/ 675626 w 709535"/>
                <a:gd name="connsiteY20" fmla="*/ 2940 h 725215"/>
                <a:gd name="connsiteX21" fmla="*/ 104078 w 709535"/>
                <a:gd name="connsiteY21" fmla="*/ 641914 h 725215"/>
                <a:gd name="connsiteX22" fmla="*/ 36653 w 709535"/>
                <a:gd name="connsiteY22" fmla="*/ 641914 h 725215"/>
                <a:gd name="connsiteX23" fmla="*/ 36653 w 709535"/>
                <a:gd name="connsiteY23" fmla="*/ 591345 h 725215"/>
                <a:gd name="connsiteX24" fmla="*/ 104078 w 709535"/>
                <a:gd name="connsiteY24" fmla="*/ 591345 h 725215"/>
                <a:gd name="connsiteX25" fmla="*/ 104078 w 709535"/>
                <a:gd name="connsiteY25" fmla="*/ 641914 h 725215"/>
                <a:gd name="connsiteX26" fmla="*/ 104078 w 709535"/>
                <a:gd name="connsiteY26" fmla="*/ 540776 h 725215"/>
                <a:gd name="connsiteX27" fmla="*/ 36653 w 709535"/>
                <a:gd name="connsiteY27" fmla="*/ 540776 h 725215"/>
                <a:gd name="connsiteX28" fmla="*/ 36653 w 709535"/>
                <a:gd name="connsiteY28" fmla="*/ 490207 h 725215"/>
                <a:gd name="connsiteX29" fmla="*/ 104078 w 709535"/>
                <a:gd name="connsiteY29" fmla="*/ 490207 h 725215"/>
                <a:gd name="connsiteX30" fmla="*/ 104078 w 709535"/>
                <a:gd name="connsiteY30" fmla="*/ 540776 h 725215"/>
                <a:gd name="connsiteX31" fmla="*/ 104078 w 709535"/>
                <a:gd name="connsiteY31" fmla="*/ 440030 h 725215"/>
                <a:gd name="connsiteX32" fmla="*/ 36653 w 709535"/>
                <a:gd name="connsiteY32" fmla="*/ 440030 h 725215"/>
                <a:gd name="connsiteX33" fmla="*/ 36653 w 709535"/>
                <a:gd name="connsiteY33" fmla="*/ 389460 h 725215"/>
                <a:gd name="connsiteX34" fmla="*/ 104078 w 709535"/>
                <a:gd name="connsiteY34" fmla="*/ 389460 h 725215"/>
                <a:gd name="connsiteX35" fmla="*/ 104078 w 709535"/>
                <a:gd name="connsiteY35" fmla="*/ 440030 h 725215"/>
                <a:gd name="connsiteX36" fmla="*/ 104078 w 709535"/>
                <a:gd name="connsiteY36" fmla="*/ 339283 h 725215"/>
                <a:gd name="connsiteX37" fmla="*/ 36653 w 709535"/>
                <a:gd name="connsiteY37" fmla="*/ 339283 h 725215"/>
                <a:gd name="connsiteX38" fmla="*/ 36653 w 709535"/>
                <a:gd name="connsiteY38" fmla="*/ 288714 h 725215"/>
                <a:gd name="connsiteX39" fmla="*/ 104078 w 709535"/>
                <a:gd name="connsiteY39" fmla="*/ 288714 h 725215"/>
                <a:gd name="connsiteX40" fmla="*/ 104078 w 709535"/>
                <a:gd name="connsiteY40" fmla="*/ 339283 h 725215"/>
                <a:gd name="connsiteX41" fmla="*/ 104078 w 709535"/>
                <a:gd name="connsiteY41" fmla="*/ 238145 h 725215"/>
                <a:gd name="connsiteX42" fmla="*/ 36653 w 709535"/>
                <a:gd name="connsiteY42" fmla="*/ 238145 h 725215"/>
                <a:gd name="connsiteX43" fmla="*/ 36653 w 709535"/>
                <a:gd name="connsiteY43" fmla="*/ 187576 h 725215"/>
                <a:gd name="connsiteX44" fmla="*/ 104078 w 709535"/>
                <a:gd name="connsiteY44" fmla="*/ 187576 h 725215"/>
                <a:gd name="connsiteX45" fmla="*/ 104078 w 709535"/>
                <a:gd name="connsiteY45" fmla="*/ 238145 h 725215"/>
                <a:gd name="connsiteX46" fmla="*/ 104078 w 709535"/>
                <a:gd name="connsiteY46" fmla="*/ 137399 h 725215"/>
                <a:gd name="connsiteX47" fmla="*/ 36653 w 709535"/>
                <a:gd name="connsiteY47" fmla="*/ 137399 h 725215"/>
                <a:gd name="connsiteX48" fmla="*/ 36653 w 709535"/>
                <a:gd name="connsiteY48" fmla="*/ 86830 h 725215"/>
                <a:gd name="connsiteX49" fmla="*/ 104078 w 709535"/>
                <a:gd name="connsiteY49" fmla="*/ 86830 h 725215"/>
                <a:gd name="connsiteX50" fmla="*/ 104078 w 709535"/>
                <a:gd name="connsiteY50" fmla="*/ 137399 h 725215"/>
                <a:gd name="connsiteX51" fmla="*/ 574880 w 709535"/>
                <a:gd name="connsiteY51" fmla="*/ 675627 h 725215"/>
                <a:gd name="connsiteX52" fmla="*/ 137399 w 709535"/>
                <a:gd name="connsiteY52" fmla="*/ 675627 h 725215"/>
                <a:gd name="connsiteX53" fmla="*/ 137399 w 709535"/>
                <a:gd name="connsiteY53" fmla="*/ 389852 h 725215"/>
                <a:gd name="connsiteX54" fmla="*/ 574488 w 709535"/>
                <a:gd name="connsiteY54" fmla="*/ 389852 h 725215"/>
                <a:gd name="connsiteX55" fmla="*/ 574488 w 709535"/>
                <a:gd name="connsiteY55" fmla="*/ 675627 h 725215"/>
                <a:gd name="connsiteX56" fmla="*/ 574880 w 709535"/>
                <a:gd name="connsiteY56" fmla="*/ 339283 h 725215"/>
                <a:gd name="connsiteX57" fmla="*/ 137399 w 709535"/>
                <a:gd name="connsiteY57" fmla="*/ 339283 h 725215"/>
                <a:gd name="connsiteX58" fmla="*/ 137399 w 709535"/>
                <a:gd name="connsiteY58" fmla="*/ 53509 h 725215"/>
                <a:gd name="connsiteX59" fmla="*/ 574488 w 709535"/>
                <a:gd name="connsiteY59" fmla="*/ 53509 h 725215"/>
                <a:gd name="connsiteX60" fmla="*/ 574488 w 709535"/>
                <a:gd name="connsiteY60" fmla="*/ 339283 h 725215"/>
                <a:gd name="connsiteX61" fmla="*/ 675626 w 709535"/>
                <a:gd name="connsiteY61" fmla="*/ 641914 h 725215"/>
                <a:gd name="connsiteX62" fmla="*/ 608201 w 709535"/>
                <a:gd name="connsiteY62" fmla="*/ 641914 h 725215"/>
                <a:gd name="connsiteX63" fmla="*/ 608201 w 709535"/>
                <a:gd name="connsiteY63" fmla="*/ 591345 h 725215"/>
                <a:gd name="connsiteX64" fmla="*/ 675626 w 709535"/>
                <a:gd name="connsiteY64" fmla="*/ 591345 h 725215"/>
                <a:gd name="connsiteX65" fmla="*/ 675626 w 709535"/>
                <a:gd name="connsiteY65" fmla="*/ 641914 h 725215"/>
                <a:gd name="connsiteX66" fmla="*/ 675626 w 709535"/>
                <a:gd name="connsiteY66" fmla="*/ 540776 h 725215"/>
                <a:gd name="connsiteX67" fmla="*/ 608201 w 709535"/>
                <a:gd name="connsiteY67" fmla="*/ 540776 h 725215"/>
                <a:gd name="connsiteX68" fmla="*/ 608201 w 709535"/>
                <a:gd name="connsiteY68" fmla="*/ 490207 h 725215"/>
                <a:gd name="connsiteX69" fmla="*/ 675626 w 709535"/>
                <a:gd name="connsiteY69" fmla="*/ 490207 h 725215"/>
                <a:gd name="connsiteX70" fmla="*/ 675626 w 709535"/>
                <a:gd name="connsiteY70" fmla="*/ 540776 h 725215"/>
                <a:gd name="connsiteX71" fmla="*/ 675626 w 709535"/>
                <a:gd name="connsiteY71" fmla="*/ 440030 h 725215"/>
                <a:gd name="connsiteX72" fmla="*/ 608201 w 709535"/>
                <a:gd name="connsiteY72" fmla="*/ 440030 h 725215"/>
                <a:gd name="connsiteX73" fmla="*/ 608201 w 709535"/>
                <a:gd name="connsiteY73" fmla="*/ 389460 h 725215"/>
                <a:gd name="connsiteX74" fmla="*/ 675626 w 709535"/>
                <a:gd name="connsiteY74" fmla="*/ 389460 h 725215"/>
                <a:gd name="connsiteX75" fmla="*/ 675626 w 709535"/>
                <a:gd name="connsiteY75" fmla="*/ 440030 h 725215"/>
                <a:gd name="connsiteX76" fmla="*/ 675626 w 709535"/>
                <a:gd name="connsiteY76" fmla="*/ 339283 h 725215"/>
                <a:gd name="connsiteX77" fmla="*/ 608201 w 709535"/>
                <a:gd name="connsiteY77" fmla="*/ 339283 h 725215"/>
                <a:gd name="connsiteX78" fmla="*/ 608201 w 709535"/>
                <a:gd name="connsiteY78" fmla="*/ 288714 h 725215"/>
                <a:gd name="connsiteX79" fmla="*/ 675626 w 709535"/>
                <a:gd name="connsiteY79" fmla="*/ 288714 h 725215"/>
                <a:gd name="connsiteX80" fmla="*/ 675626 w 709535"/>
                <a:gd name="connsiteY80" fmla="*/ 339283 h 725215"/>
                <a:gd name="connsiteX81" fmla="*/ 675626 w 709535"/>
                <a:gd name="connsiteY81" fmla="*/ 238145 h 725215"/>
                <a:gd name="connsiteX82" fmla="*/ 608201 w 709535"/>
                <a:gd name="connsiteY82" fmla="*/ 238145 h 725215"/>
                <a:gd name="connsiteX83" fmla="*/ 608201 w 709535"/>
                <a:gd name="connsiteY83" fmla="*/ 187576 h 725215"/>
                <a:gd name="connsiteX84" fmla="*/ 675626 w 709535"/>
                <a:gd name="connsiteY84" fmla="*/ 187576 h 725215"/>
                <a:gd name="connsiteX85" fmla="*/ 675626 w 709535"/>
                <a:gd name="connsiteY85" fmla="*/ 238145 h 725215"/>
                <a:gd name="connsiteX86" fmla="*/ 675626 w 709535"/>
                <a:gd name="connsiteY86" fmla="*/ 137399 h 725215"/>
                <a:gd name="connsiteX87" fmla="*/ 608201 w 709535"/>
                <a:gd name="connsiteY87" fmla="*/ 137399 h 725215"/>
                <a:gd name="connsiteX88" fmla="*/ 608201 w 709535"/>
                <a:gd name="connsiteY88" fmla="*/ 86830 h 725215"/>
                <a:gd name="connsiteX89" fmla="*/ 675626 w 709535"/>
                <a:gd name="connsiteY89" fmla="*/ 86830 h 725215"/>
                <a:gd name="connsiteX90" fmla="*/ 675626 w 709535"/>
                <a:gd name="connsiteY90" fmla="*/ 137399 h 72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709535" h="725215">
                  <a:moveTo>
                    <a:pt x="675626" y="2940"/>
                  </a:moveTo>
                  <a:lnTo>
                    <a:pt x="675626" y="36653"/>
                  </a:lnTo>
                  <a:lnTo>
                    <a:pt x="608201" y="36653"/>
                  </a:lnTo>
                  <a:lnTo>
                    <a:pt x="608201" y="2940"/>
                  </a:lnTo>
                  <a:lnTo>
                    <a:pt x="104078" y="2940"/>
                  </a:lnTo>
                  <a:lnTo>
                    <a:pt x="104078" y="36653"/>
                  </a:lnTo>
                  <a:lnTo>
                    <a:pt x="36653" y="36653"/>
                  </a:lnTo>
                  <a:lnTo>
                    <a:pt x="36653" y="2940"/>
                  </a:lnTo>
                  <a:lnTo>
                    <a:pt x="2940" y="2940"/>
                  </a:lnTo>
                  <a:lnTo>
                    <a:pt x="2940" y="725804"/>
                  </a:lnTo>
                  <a:lnTo>
                    <a:pt x="36653" y="725804"/>
                  </a:lnTo>
                  <a:lnTo>
                    <a:pt x="36653" y="692091"/>
                  </a:lnTo>
                  <a:lnTo>
                    <a:pt x="104078" y="692091"/>
                  </a:lnTo>
                  <a:lnTo>
                    <a:pt x="104078" y="725804"/>
                  </a:lnTo>
                  <a:lnTo>
                    <a:pt x="608593" y="725804"/>
                  </a:lnTo>
                  <a:lnTo>
                    <a:pt x="608593" y="692091"/>
                  </a:lnTo>
                  <a:lnTo>
                    <a:pt x="676018" y="692091"/>
                  </a:lnTo>
                  <a:lnTo>
                    <a:pt x="676018" y="725804"/>
                  </a:lnTo>
                  <a:lnTo>
                    <a:pt x="709731" y="725804"/>
                  </a:lnTo>
                  <a:lnTo>
                    <a:pt x="709731" y="2940"/>
                  </a:lnTo>
                  <a:lnTo>
                    <a:pt x="675626" y="2940"/>
                  </a:lnTo>
                  <a:close/>
                  <a:moveTo>
                    <a:pt x="104078" y="641914"/>
                  </a:moveTo>
                  <a:lnTo>
                    <a:pt x="36653" y="641914"/>
                  </a:lnTo>
                  <a:lnTo>
                    <a:pt x="36653" y="591345"/>
                  </a:lnTo>
                  <a:lnTo>
                    <a:pt x="104078" y="591345"/>
                  </a:lnTo>
                  <a:lnTo>
                    <a:pt x="104078" y="641914"/>
                  </a:lnTo>
                  <a:close/>
                  <a:moveTo>
                    <a:pt x="104078" y="540776"/>
                  </a:moveTo>
                  <a:lnTo>
                    <a:pt x="36653" y="540776"/>
                  </a:lnTo>
                  <a:lnTo>
                    <a:pt x="36653" y="490207"/>
                  </a:lnTo>
                  <a:lnTo>
                    <a:pt x="104078" y="490207"/>
                  </a:lnTo>
                  <a:lnTo>
                    <a:pt x="104078" y="540776"/>
                  </a:lnTo>
                  <a:close/>
                  <a:moveTo>
                    <a:pt x="104078" y="440030"/>
                  </a:moveTo>
                  <a:lnTo>
                    <a:pt x="36653" y="440030"/>
                  </a:lnTo>
                  <a:lnTo>
                    <a:pt x="36653" y="389460"/>
                  </a:lnTo>
                  <a:lnTo>
                    <a:pt x="104078" y="389460"/>
                  </a:lnTo>
                  <a:lnTo>
                    <a:pt x="104078" y="440030"/>
                  </a:lnTo>
                  <a:close/>
                  <a:moveTo>
                    <a:pt x="104078" y="339283"/>
                  </a:moveTo>
                  <a:lnTo>
                    <a:pt x="36653" y="339283"/>
                  </a:lnTo>
                  <a:lnTo>
                    <a:pt x="36653" y="288714"/>
                  </a:lnTo>
                  <a:lnTo>
                    <a:pt x="104078" y="288714"/>
                  </a:lnTo>
                  <a:lnTo>
                    <a:pt x="104078" y="339283"/>
                  </a:lnTo>
                  <a:close/>
                  <a:moveTo>
                    <a:pt x="104078" y="238145"/>
                  </a:moveTo>
                  <a:lnTo>
                    <a:pt x="36653" y="238145"/>
                  </a:lnTo>
                  <a:lnTo>
                    <a:pt x="36653" y="187576"/>
                  </a:lnTo>
                  <a:lnTo>
                    <a:pt x="104078" y="187576"/>
                  </a:lnTo>
                  <a:lnTo>
                    <a:pt x="104078" y="238145"/>
                  </a:lnTo>
                  <a:close/>
                  <a:moveTo>
                    <a:pt x="104078" y="137399"/>
                  </a:moveTo>
                  <a:lnTo>
                    <a:pt x="36653" y="137399"/>
                  </a:lnTo>
                  <a:lnTo>
                    <a:pt x="36653" y="86830"/>
                  </a:lnTo>
                  <a:lnTo>
                    <a:pt x="104078" y="86830"/>
                  </a:lnTo>
                  <a:lnTo>
                    <a:pt x="104078" y="137399"/>
                  </a:lnTo>
                  <a:close/>
                  <a:moveTo>
                    <a:pt x="574880" y="675627"/>
                  </a:moveTo>
                  <a:lnTo>
                    <a:pt x="137399" y="675627"/>
                  </a:lnTo>
                  <a:lnTo>
                    <a:pt x="137399" y="389852"/>
                  </a:lnTo>
                  <a:lnTo>
                    <a:pt x="574488" y="389852"/>
                  </a:lnTo>
                  <a:lnTo>
                    <a:pt x="574488" y="675627"/>
                  </a:lnTo>
                  <a:close/>
                  <a:moveTo>
                    <a:pt x="574880" y="339283"/>
                  </a:moveTo>
                  <a:lnTo>
                    <a:pt x="137399" y="339283"/>
                  </a:lnTo>
                  <a:lnTo>
                    <a:pt x="137399" y="53509"/>
                  </a:lnTo>
                  <a:lnTo>
                    <a:pt x="574488" y="53509"/>
                  </a:lnTo>
                  <a:lnTo>
                    <a:pt x="574488" y="339283"/>
                  </a:lnTo>
                  <a:close/>
                  <a:moveTo>
                    <a:pt x="675626" y="641914"/>
                  </a:moveTo>
                  <a:lnTo>
                    <a:pt x="608201" y="641914"/>
                  </a:lnTo>
                  <a:lnTo>
                    <a:pt x="608201" y="591345"/>
                  </a:lnTo>
                  <a:lnTo>
                    <a:pt x="675626" y="591345"/>
                  </a:lnTo>
                  <a:lnTo>
                    <a:pt x="675626" y="641914"/>
                  </a:lnTo>
                  <a:close/>
                  <a:moveTo>
                    <a:pt x="675626" y="540776"/>
                  </a:moveTo>
                  <a:lnTo>
                    <a:pt x="608201" y="540776"/>
                  </a:lnTo>
                  <a:lnTo>
                    <a:pt x="608201" y="490207"/>
                  </a:lnTo>
                  <a:lnTo>
                    <a:pt x="675626" y="490207"/>
                  </a:lnTo>
                  <a:lnTo>
                    <a:pt x="675626" y="540776"/>
                  </a:lnTo>
                  <a:close/>
                  <a:moveTo>
                    <a:pt x="675626" y="440030"/>
                  </a:moveTo>
                  <a:lnTo>
                    <a:pt x="608201" y="440030"/>
                  </a:lnTo>
                  <a:lnTo>
                    <a:pt x="608201" y="389460"/>
                  </a:lnTo>
                  <a:lnTo>
                    <a:pt x="675626" y="389460"/>
                  </a:lnTo>
                  <a:lnTo>
                    <a:pt x="675626" y="440030"/>
                  </a:lnTo>
                  <a:close/>
                  <a:moveTo>
                    <a:pt x="675626" y="339283"/>
                  </a:moveTo>
                  <a:lnTo>
                    <a:pt x="608201" y="339283"/>
                  </a:lnTo>
                  <a:lnTo>
                    <a:pt x="608201" y="288714"/>
                  </a:lnTo>
                  <a:lnTo>
                    <a:pt x="675626" y="288714"/>
                  </a:lnTo>
                  <a:lnTo>
                    <a:pt x="675626" y="339283"/>
                  </a:lnTo>
                  <a:close/>
                  <a:moveTo>
                    <a:pt x="675626" y="238145"/>
                  </a:moveTo>
                  <a:lnTo>
                    <a:pt x="608201" y="238145"/>
                  </a:lnTo>
                  <a:lnTo>
                    <a:pt x="608201" y="187576"/>
                  </a:lnTo>
                  <a:lnTo>
                    <a:pt x="675626" y="187576"/>
                  </a:lnTo>
                  <a:lnTo>
                    <a:pt x="675626" y="238145"/>
                  </a:lnTo>
                  <a:close/>
                  <a:moveTo>
                    <a:pt x="675626" y="137399"/>
                  </a:moveTo>
                  <a:lnTo>
                    <a:pt x="608201" y="137399"/>
                  </a:lnTo>
                  <a:lnTo>
                    <a:pt x="608201" y="86830"/>
                  </a:lnTo>
                  <a:lnTo>
                    <a:pt x="675626" y="86830"/>
                  </a:lnTo>
                  <a:lnTo>
                    <a:pt x="675626" y="137399"/>
                  </a:lnTo>
                  <a:close/>
                </a:path>
              </a:pathLst>
            </a:custGeom>
            <a:solidFill>
              <a:srgbClr val="006D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44BCFC-BEE8-4A95-B985-D00F8ED61D38}"/>
                </a:ext>
              </a:extLst>
            </p:cNvPr>
            <p:cNvGrpSpPr/>
            <p:nvPr/>
          </p:nvGrpSpPr>
          <p:grpSpPr>
            <a:xfrm>
              <a:off x="6758620" y="3155678"/>
              <a:ext cx="1224775" cy="825794"/>
              <a:chOff x="6481400" y="3038296"/>
              <a:chExt cx="698134" cy="470711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004FD6A5-3322-4F34-9C76-26CAD397D1A5}"/>
                  </a:ext>
                </a:extLst>
              </p:cNvPr>
              <p:cNvSpPr/>
              <p:nvPr/>
            </p:nvSpPr>
            <p:spPr>
              <a:xfrm>
                <a:off x="6481400" y="3038296"/>
                <a:ext cx="698134" cy="470711"/>
              </a:xfrm>
              <a:custGeom>
                <a:avLst/>
                <a:gdLst>
                  <a:gd name="connsiteX0" fmla="*/ 1322 w 698133"/>
                  <a:gd name="connsiteY0" fmla="*/ 1322 h 470711"/>
                  <a:gd name="connsiteX1" fmla="*/ 1322 w 698133"/>
                  <a:gd name="connsiteY1" fmla="*/ 470447 h 470711"/>
                  <a:gd name="connsiteX2" fmla="*/ 697340 w 698133"/>
                  <a:gd name="connsiteY2" fmla="*/ 470447 h 470711"/>
                  <a:gd name="connsiteX3" fmla="*/ 697340 w 698133"/>
                  <a:gd name="connsiteY3" fmla="*/ 1322 h 470711"/>
                  <a:gd name="connsiteX4" fmla="*/ 1322 w 698133"/>
                  <a:gd name="connsiteY4" fmla="*/ 1322 h 470711"/>
                  <a:gd name="connsiteX5" fmla="*/ 662610 w 698133"/>
                  <a:gd name="connsiteY5" fmla="*/ 432543 h 470711"/>
                  <a:gd name="connsiteX6" fmla="*/ 27061 w 698133"/>
                  <a:gd name="connsiteY6" fmla="*/ 432543 h 470711"/>
                  <a:gd name="connsiteX7" fmla="*/ 27061 w 698133"/>
                  <a:gd name="connsiteY7" fmla="*/ 99519 h 470711"/>
                  <a:gd name="connsiteX8" fmla="*/ 662610 w 698133"/>
                  <a:gd name="connsiteY8" fmla="*/ 99519 h 470711"/>
                  <a:gd name="connsiteX9" fmla="*/ 662610 w 698133"/>
                  <a:gd name="connsiteY9" fmla="*/ 432543 h 47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8133" h="470711">
                    <a:moveTo>
                      <a:pt x="1322" y="1322"/>
                    </a:moveTo>
                    <a:lnTo>
                      <a:pt x="1322" y="470447"/>
                    </a:lnTo>
                    <a:lnTo>
                      <a:pt x="697340" y="470447"/>
                    </a:lnTo>
                    <a:lnTo>
                      <a:pt x="697340" y="1322"/>
                    </a:lnTo>
                    <a:lnTo>
                      <a:pt x="1322" y="1322"/>
                    </a:lnTo>
                    <a:close/>
                    <a:moveTo>
                      <a:pt x="662610" y="432543"/>
                    </a:moveTo>
                    <a:lnTo>
                      <a:pt x="27061" y="432543"/>
                    </a:lnTo>
                    <a:lnTo>
                      <a:pt x="27061" y="99519"/>
                    </a:lnTo>
                    <a:lnTo>
                      <a:pt x="662610" y="99519"/>
                    </a:lnTo>
                    <a:lnTo>
                      <a:pt x="662610" y="432543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9B55C76-612C-445C-BA17-D072FEF3FD7E}"/>
                  </a:ext>
                </a:extLst>
              </p:cNvPr>
              <p:cNvSpPr/>
              <p:nvPr/>
            </p:nvSpPr>
            <p:spPr>
              <a:xfrm>
                <a:off x="6567785" y="3197139"/>
                <a:ext cx="213319" cy="213319"/>
              </a:xfrm>
              <a:custGeom>
                <a:avLst/>
                <a:gdLst>
                  <a:gd name="connsiteX0" fmla="*/ 1322 w 213318"/>
                  <a:gd name="connsiteY0" fmla="*/ 213054 h 213318"/>
                  <a:gd name="connsiteX1" fmla="*/ 213054 w 213318"/>
                  <a:gd name="connsiteY1" fmla="*/ 213054 h 213318"/>
                  <a:gd name="connsiteX2" fmla="*/ 213054 w 213318"/>
                  <a:gd name="connsiteY2" fmla="*/ 1322 h 213318"/>
                  <a:gd name="connsiteX3" fmla="*/ 1322 w 213318"/>
                  <a:gd name="connsiteY3" fmla="*/ 1322 h 213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318" h="213318">
                    <a:moveTo>
                      <a:pt x="1322" y="213054"/>
                    </a:moveTo>
                    <a:lnTo>
                      <a:pt x="213054" y="213054"/>
                    </a:lnTo>
                    <a:lnTo>
                      <a:pt x="213054" y="1322"/>
                    </a:lnTo>
                    <a:lnTo>
                      <a:pt x="1322" y="1322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06ABE30-9582-4F7C-95AB-F57218E6B324}"/>
                  </a:ext>
                </a:extLst>
              </p:cNvPr>
              <p:cNvSpPr/>
              <p:nvPr/>
            </p:nvSpPr>
            <p:spPr>
              <a:xfrm>
                <a:off x="6855148" y="3378725"/>
                <a:ext cx="229185" cy="31733"/>
              </a:xfrm>
              <a:custGeom>
                <a:avLst/>
                <a:gdLst>
                  <a:gd name="connsiteX0" fmla="*/ 1322 w 229185"/>
                  <a:gd name="connsiteY0" fmla="*/ 31469 h 31733"/>
                  <a:gd name="connsiteX1" fmla="*/ 228392 w 229185"/>
                  <a:gd name="connsiteY1" fmla="*/ 31469 h 31733"/>
                  <a:gd name="connsiteX2" fmla="*/ 228392 w 229185"/>
                  <a:gd name="connsiteY2" fmla="*/ 1322 h 31733"/>
                  <a:gd name="connsiteX3" fmla="*/ 1322 w 229185"/>
                  <a:gd name="connsiteY3" fmla="*/ 1322 h 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85" h="31733">
                    <a:moveTo>
                      <a:pt x="1322" y="31469"/>
                    </a:moveTo>
                    <a:lnTo>
                      <a:pt x="228392" y="31469"/>
                    </a:lnTo>
                    <a:lnTo>
                      <a:pt x="228392" y="1322"/>
                    </a:lnTo>
                    <a:lnTo>
                      <a:pt x="1322" y="1322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ACCF1BA-56AF-4FD8-B42B-1B016A3F5460}"/>
                  </a:ext>
                </a:extLst>
              </p:cNvPr>
              <p:cNvSpPr/>
              <p:nvPr/>
            </p:nvSpPr>
            <p:spPr>
              <a:xfrm>
                <a:off x="6855148" y="3318079"/>
                <a:ext cx="229185" cy="31733"/>
              </a:xfrm>
              <a:custGeom>
                <a:avLst/>
                <a:gdLst>
                  <a:gd name="connsiteX0" fmla="*/ 1322 w 229185"/>
                  <a:gd name="connsiteY0" fmla="*/ 31645 h 31733"/>
                  <a:gd name="connsiteX1" fmla="*/ 228392 w 229185"/>
                  <a:gd name="connsiteY1" fmla="*/ 31645 h 31733"/>
                  <a:gd name="connsiteX2" fmla="*/ 228392 w 229185"/>
                  <a:gd name="connsiteY2" fmla="*/ 1322 h 31733"/>
                  <a:gd name="connsiteX3" fmla="*/ 1322 w 229185"/>
                  <a:gd name="connsiteY3" fmla="*/ 1322 h 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85" h="31733">
                    <a:moveTo>
                      <a:pt x="1322" y="31645"/>
                    </a:moveTo>
                    <a:lnTo>
                      <a:pt x="228392" y="31645"/>
                    </a:lnTo>
                    <a:lnTo>
                      <a:pt x="228392" y="1322"/>
                    </a:lnTo>
                    <a:lnTo>
                      <a:pt x="1322" y="1322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B984805-0EF6-4FB4-A161-84AC07897418}"/>
                  </a:ext>
                </a:extLst>
              </p:cNvPr>
              <p:cNvSpPr/>
              <p:nvPr/>
            </p:nvSpPr>
            <p:spPr>
              <a:xfrm>
                <a:off x="6855148" y="3257609"/>
                <a:ext cx="229185" cy="31733"/>
              </a:xfrm>
              <a:custGeom>
                <a:avLst/>
                <a:gdLst>
                  <a:gd name="connsiteX0" fmla="*/ 1322 w 229185"/>
                  <a:gd name="connsiteY0" fmla="*/ 31645 h 31733"/>
                  <a:gd name="connsiteX1" fmla="*/ 228392 w 229185"/>
                  <a:gd name="connsiteY1" fmla="*/ 31645 h 31733"/>
                  <a:gd name="connsiteX2" fmla="*/ 228392 w 229185"/>
                  <a:gd name="connsiteY2" fmla="*/ 1322 h 31733"/>
                  <a:gd name="connsiteX3" fmla="*/ 1322 w 229185"/>
                  <a:gd name="connsiteY3" fmla="*/ 1322 h 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85" h="31733">
                    <a:moveTo>
                      <a:pt x="1322" y="31645"/>
                    </a:moveTo>
                    <a:lnTo>
                      <a:pt x="228392" y="31645"/>
                    </a:lnTo>
                    <a:lnTo>
                      <a:pt x="228392" y="1322"/>
                    </a:lnTo>
                    <a:lnTo>
                      <a:pt x="1322" y="1322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31FDC3C-64ED-41A6-A4B1-F25F09F63384}"/>
                  </a:ext>
                </a:extLst>
              </p:cNvPr>
              <p:cNvSpPr/>
              <p:nvPr/>
            </p:nvSpPr>
            <p:spPr>
              <a:xfrm>
                <a:off x="6855148" y="3197139"/>
                <a:ext cx="229185" cy="31733"/>
              </a:xfrm>
              <a:custGeom>
                <a:avLst/>
                <a:gdLst>
                  <a:gd name="connsiteX0" fmla="*/ 1322 w 229185"/>
                  <a:gd name="connsiteY0" fmla="*/ 31469 h 31733"/>
                  <a:gd name="connsiteX1" fmla="*/ 228392 w 229185"/>
                  <a:gd name="connsiteY1" fmla="*/ 31469 h 31733"/>
                  <a:gd name="connsiteX2" fmla="*/ 228392 w 229185"/>
                  <a:gd name="connsiteY2" fmla="*/ 1322 h 31733"/>
                  <a:gd name="connsiteX3" fmla="*/ 1322 w 229185"/>
                  <a:gd name="connsiteY3" fmla="*/ 1322 h 31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9185" h="31733">
                    <a:moveTo>
                      <a:pt x="1322" y="31469"/>
                    </a:moveTo>
                    <a:lnTo>
                      <a:pt x="228392" y="31469"/>
                    </a:lnTo>
                    <a:lnTo>
                      <a:pt x="228392" y="1322"/>
                    </a:lnTo>
                    <a:lnTo>
                      <a:pt x="1322" y="1322"/>
                    </a:lnTo>
                    <a:close/>
                  </a:path>
                </a:pathLst>
              </a:custGeom>
              <a:solidFill>
                <a:srgbClr val="006DD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D5C0C6A-2601-4DE5-BB24-7036A94C19E1}"/>
                </a:ext>
              </a:extLst>
            </p:cNvPr>
            <p:cNvSpPr/>
            <p:nvPr/>
          </p:nvSpPr>
          <p:spPr>
            <a:xfrm>
              <a:off x="10394304" y="3136350"/>
              <a:ext cx="1437216" cy="864451"/>
            </a:xfrm>
            <a:custGeom>
              <a:avLst/>
              <a:gdLst>
                <a:gd name="connsiteX0" fmla="*/ 749623 w 819227"/>
                <a:gd name="connsiteY0" fmla="*/ 254157 h 492745"/>
                <a:gd name="connsiteX1" fmla="*/ 818396 w 819227"/>
                <a:gd name="connsiteY1" fmla="*/ 368275 h 492745"/>
                <a:gd name="connsiteX2" fmla="*/ 732695 w 819227"/>
                <a:gd name="connsiteY2" fmla="*/ 488892 h 492745"/>
                <a:gd name="connsiteX3" fmla="*/ 715766 w 819227"/>
                <a:gd name="connsiteY3" fmla="*/ 492821 h 492745"/>
                <a:gd name="connsiteX4" fmla="*/ 125680 w 819227"/>
                <a:gd name="connsiteY4" fmla="*/ 492821 h 492745"/>
                <a:gd name="connsiteX5" fmla="*/ 1134 w 819227"/>
                <a:gd name="connsiteY5" fmla="*/ 355276 h 492745"/>
                <a:gd name="connsiteX6" fmla="*/ 125680 w 819227"/>
                <a:gd name="connsiteY6" fmla="*/ 217730 h 492745"/>
                <a:gd name="connsiteX7" fmla="*/ 139888 w 819227"/>
                <a:gd name="connsiteY7" fmla="*/ 219091 h 492745"/>
                <a:gd name="connsiteX8" fmla="*/ 234659 w 819227"/>
                <a:gd name="connsiteY8" fmla="*/ 161956 h 492745"/>
                <a:gd name="connsiteX9" fmla="*/ 265796 w 819227"/>
                <a:gd name="connsiteY9" fmla="*/ 167095 h 492745"/>
                <a:gd name="connsiteX10" fmla="*/ 265796 w 819227"/>
                <a:gd name="connsiteY10" fmla="*/ 161956 h 492745"/>
                <a:gd name="connsiteX11" fmla="*/ 411050 w 819227"/>
                <a:gd name="connsiteY11" fmla="*/ 1134 h 492745"/>
                <a:gd name="connsiteX12" fmla="*/ 542096 w 819227"/>
                <a:gd name="connsiteY12" fmla="*/ 94544 h 492745"/>
                <a:gd name="connsiteX13" fmla="*/ 610869 w 819227"/>
                <a:gd name="connsiteY13" fmla="*/ 73836 h 492745"/>
                <a:gd name="connsiteX14" fmla="*/ 750984 w 819227"/>
                <a:gd name="connsiteY14" fmla="*/ 229520 h 492745"/>
                <a:gd name="connsiteX15" fmla="*/ 749623 w 819227"/>
                <a:gd name="connsiteY15" fmla="*/ 254157 h 49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19227" h="492745">
                  <a:moveTo>
                    <a:pt x="749623" y="254157"/>
                  </a:moveTo>
                  <a:cubicBezTo>
                    <a:pt x="791189" y="273655"/>
                    <a:pt x="818396" y="317791"/>
                    <a:pt x="818396" y="368275"/>
                  </a:cubicBezTo>
                  <a:cubicBezTo>
                    <a:pt x="818396" y="426618"/>
                    <a:pt x="782120" y="475893"/>
                    <a:pt x="732695" y="488892"/>
                  </a:cubicBezTo>
                  <a:lnTo>
                    <a:pt x="715766" y="492821"/>
                  </a:lnTo>
                  <a:lnTo>
                    <a:pt x="125680" y="492821"/>
                  </a:lnTo>
                  <a:cubicBezTo>
                    <a:pt x="56908" y="492821"/>
                    <a:pt x="1134" y="430548"/>
                    <a:pt x="1134" y="355276"/>
                  </a:cubicBezTo>
                  <a:cubicBezTo>
                    <a:pt x="1134" y="280004"/>
                    <a:pt x="56908" y="217730"/>
                    <a:pt x="125680" y="217730"/>
                  </a:cubicBezTo>
                  <a:cubicBezTo>
                    <a:pt x="130819" y="217730"/>
                    <a:pt x="134749" y="217730"/>
                    <a:pt x="139888" y="219091"/>
                  </a:cubicBezTo>
                  <a:cubicBezTo>
                    <a:pt x="160596" y="182815"/>
                    <a:pt x="195662" y="161956"/>
                    <a:pt x="234659" y="161956"/>
                  </a:cubicBezTo>
                  <a:cubicBezTo>
                    <a:pt x="245088" y="161956"/>
                    <a:pt x="255366" y="163317"/>
                    <a:pt x="265796" y="167095"/>
                  </a:cubicBezTo>
                  <a:cubicBezTo>
                    <a:pt x="265796" y="165735"/>
                    <a:pt x="265796" y="163165"/>
                    <a:pt x="265796" y="161956"/>
                  </a:cubicBezTo>
                  <a:cubicBezTo>
                    <a:pt x="265796" y="72476"/>
                    <a:pt x="330638" y="1134"/>
                    <a:pt x="411050" y="1134"/>
                  </a:cubicBezTo>
                  <a:cubicBezTo>
                    <a:pt x="466824" y="1134"/>
                    <a:pt x="518668" y="38770"/>
                    <a:pt x="542096" y="94544"/>
                  </a:cubicBezTo>
                  <a:cubicBezTo>
                    <a:pt x="562803" y="81545"/>
                    <a:pt x="586231" y="73836"/>
                    <a:pt x="610869" y="73836"/>
                  </a:cubicBezTo>
                  <a:cubicBezTo>
                    <a:pt x="688710" y="73836"/>
                    <a:pt x="750984" y="143969"/>
                    <a:pt x="750984" y="229520"/>
                  </a:cubicBezTo>
                  <a:cubicBezTo>
                    <a:pt x="752193" y="237380"/>
                    <a:pt x="750984" y="245088"/>
                    <a:pt x="749623" y="254157"/>
                  </a:cubicBezTo>
                  <a:close/>
                </a:path>
              </a:pathLst>
            </a:custGeom>
            <a:solidFill>
              <a:srgbClr val="006DD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SE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4E81D84-BDE9-4FC9-A8AD-D14C377BC3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08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7A0642E-0F44-4D29-888E-06102F051D61}"/>
              </a:ext>
            </a:extLst>
          </p:cNvPr>
          <p:cNvGrpSpPr/>
          <p:nvPr/>
        </p:nvGrpSpPr>
        <p:grpSpPr>
          <a:xfrm>
            <a:off x="1503543" y="2563255"/>
            <a:ext cx="9184914" cy="1731489"/>
            <a:chOff x="1690433" y="2563255"/>
            <a:chExt cx="9184914" cy="173148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592095D-9421-4B6B-8B41-8A7BC0B60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33" y="2563255"/>
              <a:ext cx="1731489" cy="1731489"/>
            </a:xfrm>
            <a:prstGeom prst="rect">
              <a:avLst/>
            </a:prstGeom>
          </p:spPr>
        </p:pic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A54E836-015D-4975-A213-F04F5DC78664}"/>
                </a:ext>
              </a:extLst>
            </p:cNvPr>
            <p:cNvGrpSpPr/>
            <p:nvPr/>
          </p:nvGrpSpPr>
          <p:grpSpPr>
            <a:xfrm>
              <a:off x="9790789" y="2639080"/>
              <a:ext cx="1084558" cy="1446077"/>
              <a:chOff x="6861324" y="1084690"/>
              <a:chExt cx="450327" cy="600436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8426EFE-804A-4586-8C2F-C0C4C2DB2458}"/>
                  </a:ext>
                </a:extLst>
              </p:cNvPr>
              <p:cNvSpPr/>
              <p:nvPr/>
            </p:nvSpPr>
            <p:spPr>
              <a:xfrm>
                <a:off x="7057967" y="1360890"/>
                <a:ext cx="60044" cy="75054"/>
              </a:xfrm>
              <a:custGeom>
                <a:avLst/>
                <a:gdLst>
                  <a:gd name="connsiteX0" fmla="*/ 50287 w 60043"/>
                  <a:gd name="connsiteY0" fmla="*/ 21766 h 75054"/>
                  <a:gd name="connsiteX1" fmla="*/ 44282 w 60043"/>
                  <a:gd name="connsiteY1" fmla="*/ 14260 h 75054"/>
                  <a:gd name="connsiteX2" fmla="*/ 35276 w 60043"/>
                  <a:gd name="connsiteY2" fmla="*/ 11258 h 75054"/>
                  <a:gd name="connsiteX3" fmla="*/ 24768 w 60043"/>
                  <a:gd name="connsiteY3" fmla="*/ 14260 h 75054"/>
                  <a:gd name="connsiteX4" fmla="*/ 17263 w 60043"/>
                  <a:gd name="connsiteY4" fmla="*/ 20265 h 75054"/>
                  <a:gd name="connsiteX5" fmla="*/ 12759 w 60043"/>
                  <a:gd name="connsiteY5" fmla="*/ 29271 h 75054"/>
                  <a:gd name="connsiteX6" fmla="*/ 11258 w 60043"/>
                  <a:gd name="connsiteY6" fmla="*/ 41280 h 75054"/>
                  <a:gd name="connsiteX7" fmla="*/ 12759 w 60043"/>
                  <a:gd name="connsiteY7" fmla="*/ 54790 h 75054"/>
                  <a:gd name="connsiteX8" fmla="*/ 17263 w 60043"/>
                  <a:gd name="connsiteY8" fmla="*/ 63796 h 75054"/>
                  <a:gd name="connsiteX9" fmla="*/ 24768 w 60043"/>
                  <a:gd name="connsiteY9" fmla="*/ 68300 h 75054"/>
                  <a:gd name="connsiteX10" fmla="*/ 33775 w 60043"/>
                  <a:gd name="connsiteY10" fmla="*/ 69801 h 75054"/>
                  <a:gd name="connsiteX11" fmla="*/ 41280 w 60043"/>
                  <a:gd name="connsiteY11" fmla="*/ 68300 h 75054"/>
                  <a:gd name="connsiteX12" fmla="*/ 48785 w 60043"/>
                  <a:gd name="connsiteY12" fmla="*/ 62295 h 75054"/>
                  <a:gd name="connsiteX13" fmla="*/ 53289 w 60043"/>
                  <a:gd name="connsiteY13" fmla="*/ 53289 h 75054"/>
                  <a:gd name="connsiteX14" fmla="*/ 54790 w 60043"/>
                  <a:gd name="connsiteY14" fmla="*/ 39779 h 75054"/>
                  <a:gd name="connsiteX15" fmla="*/ 53289 w 60043"/>
                  <a:gd name="connsiteY15" fmla="*/ 27770 h 75054"/>
                  <a:gd name="connsiteX16" fmla="*/ 50287 w 60043"/>
                  <a:gd name="connsiteY16" fmla="*/ 21766 h 75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0043" h="75054">
                    <a:moveTo>
                      <a:pt x="50287" y="21766"/>
                    </a:moveTo>
                    <a:cubicBezTo>
                      <a:pt x="48785" y="18764"/>
                      <a:pt x="45783" y="17263"/>
                      <a:pt x="44282" y="14260"/>
                    </a:cubicBezTo>
                    <a:cubicBezTo>
                      <a:pt x="41280" y="12759"/>
                      <a:pt x="38278" y="11258"/>
                      <a:pt x="35276" y="11258"/>
                    </a:cubicBezTo>
                    <a:cubicBezTo>
                      <a:pt x="30772" y="11258"/>
                      <a:pt x="27770" y="12759"/>
                      <a:pt x="24768" y="14260"/>
                    </a:cubicBezTo>
                    <a:cubicBezTo>
                      <a:pt x="21766" y="15761"/>
                      <a:pt x="20265" y="18764"/>
                      <a:pt x="17263" y="20265"/>
                    </a:cubicBezTo>
                    <a:cubicBezTo>
                      <a:pt x="15761" y="23267"/>
                      <a:pt x="14260" y="26269"/>
                      <a:pt x="12759" y="29271"/>
                    </a:cubicBezTo>
                    <a:cubicBezTo>
                      <a:pt x="11258" y="32273"/>
                      <a:pt x="11258" y="36777"/>
                      <a:pt x="11258" y="41280"/>
                    </a:cubicBezTo>
                    <a:cubicBezTo>
                      <a:pt x="11258" y="47284"/>
                      <a:pt x="11258" y="51788"/>
                      <a:pt x="12759" y="54790"/>
                    </a:cubicBezTo>
                    <a:cubicBezTo>
                      <a:pt x="14260" y="59293"/>
                      <a:pt x="15761" y="62295"/>
                      <a:pt x="17263" y="63796"/>
                    </a:cubicBezTo>
                    <a:cubicBezTo>
                      <a:pt x="18764" y="66798"/>
                      <a:pt x="21766" y="68300"/>
                      <a:pt x="24768" y="68300"/>
                    </a:cubicBezTo>
                    <a:cubicBezTo>
                      <a:pt x="27770" y="69801"/>
                      <a:pt x="30772" y="69801"/>
                      <a:pt x="33775" y="69801"/>
                    </a:cubicBezTo>
                    <a:cubicBezTo>
                      <a:pt x="36777" y="69801"/>
                      <a:pt x="39779" y="69801"/>
                      <a:pt x="41280" y="68300"/>
                    </a:cubicBezTo>
                    <a:cubicBezTo>
                      <a:pt x="44282" y="66798"/>
                      <a:pt x="45783" y="65297"/>
                      <a:pt x="48785" y="62295"/>
                    </a:cubicBezTo>
                    <a:cubicBezTo>
                      <a:pt x="50287" y="59293"/>
                      <a:pt x="51788" y="56291"/>
                      <a:pt x="53289" y="53289"/>
                    </a:cubicBezTo>
                    <a:cubicBezTo>
                      <a:pt x="54790" y="50287"/>
                      <a:pt x="54790" y="45783"/>
                      <a:pt x="54790" y="39779"/>
                    </a:cubicBezTo>
                    <a:cubicBezTo>
                      <a:pt x="54790" y="35276"/>
                      <a:pt x="54790" y="32273"/>
                      <a:pt x="53289" y="27770"/>
                    </a:cubicBezTo>
                    <a:cubicBezTo>
                      <a:pt x="53289" y="27770"/>
                      <a:pt x="51788" y="24768"/>
                      <a:pt x="50287" y="21766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DC69DB0-1ADA-4611-AD13-F612273188F0}"/>
                  </a:ext>
                </a:extLst>
              </p:cNvPr>
              <p:cNvSpPr/>
              <p:nvPr/>
            </p:nvSpPr>
            <p:spPr>
              <a:xfrm>
                <a:off x="6861324" y="1084690"/>
                <a:ext cx="450327" cy="600436"/>
              </a:xfrm>
              <a:custGeom>
                <a:avLst/>
                <a:gdLst>
                  <a:gd name="connsiteX0" fmla="*/ 227415 w 450326"/>
                  <a:gd name="connsiteY0" fmla="*/ 11258 h 600435"/>
                  <a:gd name="connsiteX1" fmla="*/ 11258 w 450326"/>
                  <a:gd name="connsiteY1" fmla="*/ 96820 h 600435"/>
                  <a:gd name="connsiteX2" fmla="*/ 11258 w 450326"/>
                  <a:gd name="connsiteY2" fmla="*/ 502114 h 600435"/>
                  <a:gd name="connsiteX3" fmla="*/ 227415 w 450326"/>
                  <a:gd name="connsiteY3" fmla="*/ 589177 h 600435"/>
                  <a:gd name="connsiteX4" fmla="*/ 443572 w 450326"/>
                  <a:gd name="connsiteY4" fmla="*/ 503615 h 600435"/>
                  <a:gd name="connsiteX5" fmla="*/ 443572 w 450326"/>
                  <a:gd name="connsiteY5" fmla="*/ 98321 h 600435"/>
                  <a:gd name="connsiteX6" fmla="*/ 227415 w 450326"/>
                  <a:gd name="connsiteY6" fmla="*/ 11258 h 600435"/>
                  <a:gd name="connsiteX7" fmla="*/ 162868 w 450326"/>
                  <a:gd name="connsiteY7" fmla="*/ 350504 h 600435"/>
                  <a:gd name="connsiteX8" fmla="*/ 159866 w 450326"/>
                  <a:gd name="connsiteY8" fmla="*/ 359511 h 600435"/>
                  <a:gd name="connsiteX9" fmla="*/ 153862 w 450326"/>
                  <a:gd name="connsiteY9" fmla="*/ 367016 h 600435"/>
                  <a:gd name="connsiteX10" fmla="*/ 144855 w 450326"/>
                  <a:gd name="connsiteY10" fmla="*/ 373021 h 600435"/>
                  <a:gd name="connsiteX11" fmla="*/ 131345 w 450326"/>
                  <a:gd name="connsiteY11" fmla="*/ 377524 h 600435"/>
                  <a:gd name="connsiteX12" fmla="*/ 113332 w 450326"/>
                  <a:gd name="connsiteY12" fmla="*/ 379025 h 600435"/>
                  <a:gd name="connsiteX13" fmla="*/ 102825 w 450326"/>
                  <a:gd name="connsiteY13" fmla="*/ 379025 h 600435"/>
                  <a:gd name="connsiteX14" fmla="*/ 93818 w 450326"/>
                  <a:gd name="connsiteY14" fmla="*/ 377524 h 600435"/>
                  <a:gd name="connsiteX15" fmla="*/ 86313 w 450326"/>
                  <a:gd name="connsiteY15" fmla="*/ 376023 h 600435"/>
                  <a:gd name="connsiteX16" fmla="*/ 80308 w 450326"/>
                  <a:gd name="connsiteY16" fmla="*/ 373021 h 600435"/>
                  <a:gd name="connsiteX17" fmla="*/ 80308 w 450326"/>
                  <a:gd name="connsiteY17" fmla="*/ 341498 h 600435"/>
                  <a:gd name="connsiteX18" fmla="*/ 87814 w 450326"/>
                  <a:gd name="connsiteY18" fmla="*/ 346001 h 600435"/>
                  <a:gd name="connsiteX19" fmla="*/ 95319 w 450326"/>
                  <a:gd name="connsiteY19" fmla="*/ 350504 h 600435"/>
                  <a:gd name="connsiteX20" fmla="*/ 104326 w 450326"/>
                  <a:gd name="connsiteY20" fmla="*/ 353506 h 600435"/>
                  <a:gd name="connsiteX21" fmla="*/ 113332 w 450326"/>
                  <a:gd name="connsiteY21" fmla="*/ 355008 h 600435"/>
                  <a:gd name="connsiteX22" fmla="*/ 119337 w 450326"/>
                  <a:gd name="connsiteY22" fmla="*/ 353506 h 600435"/>
                  <a:gd name="connsiteX23" fmla="*/ 122339 w 450326"/>
                  <a:gd name="connsiteY23" fmla="*/ 352005 h 600435"/>
                  <a:gd name="connsiteX24" fmla="*/ 123840 w 450326"/>
                  <a:gd name="connsiteY24" fmla="*/ 349003 h 600435"/>
                  <a:gd name="connsiteX25" fmla="*/ 123840 w 450326"/>
                  <a:gd name="connsiteY25" fmla="*/ 346001 h 600435"/>
                  <a:gd name="connsiteX26" fmla="*/ 122339 w 450326"/>
                  <a:gd name="connsiteY26" fmla="*/ 341498 h 600435"/>
                  <a:gd name="connsiteX27" fmla="*/ 119337 w 450326"/>
                  <a:gd name="connsiteY27" fmla="*/ 338496 h 600435"/>
                  <a:gd name="connsiteX28" fmla="*/ 113332 w 450326"/>
                  <a:gd name="connsiteY28" fmla="*/ 335493 h 600435"/>
                  <a:gd name="connsiteX29" fmla="*/ 105827 w 450326"/>
                  <a:gd name="connsiteY29" fmla="*/ 332491 h 600435"/>
                  <a:gd name="connsiteX30" fmla="*/ 92317 w 450326"/>
                  <a:gd name="connsiteY30" fmla="*/ 324986 h 600435"/>
                  <a:gd name="connsiteX31" fmla="*/ 83310 w 450326"/>
                  <a:gd name="connsiteY31" fmla="*/ 317480 h 600435"/>
                  <a:gd name="connsiteX32" fmla="*/ 78807 w 450326"/>
                  <a:gd name="connsiteY32" fmla="*/ 308474 h 600435"/>
                  <a:gd name="connsiteX33" fmla="*/ 77306 w 450326"/>
                  <a:gd name="connsiteY33" fmla="*/ 297966 h 600435"/>
                  <a:gd name="connsiteX34" fmla="*/ 80308 w 450326"/>
                  <a:gd name="connsiteY34" fmla="*/ 282955 h 600435"/>
                  <a:gd name="connsiteX35" fmla="*/ 89315 w 450326"/>
                  <a:gd name="connsiteY35" fmla="*/ 270947 h 600435"/>
                  <a:gd name="connsiteX36" fmla="*/ 104326 w 450326"/>
                  <a:gd name="connsiteY36" fmla="*/ 263441 h 600435"/>
                  <a:gd name="connsiteX37" fmla="*/ 123840 w 450326"/>
                  <a:gd name="connsiteY37" fmla="*/ 260439 h 600435"/>
                  <a:gd name="connsiteX38" fmla="*/ 134348 w 450326"/>
                  <a:gd name="connsiteY38" fmla="*/ 260439 h 600435"/>
                  <a:gd name="connsiteX39" fmla="*/ 143354 w 450326"/>
                  <a:gd name="connsiteY39" fmla="*/ 261940 h 600435"/>
                  <a:gd name="connsiteX40" fmla="*/ 150859 w 450326"/>
                  <a:gd name="connsiteY40" fmla="*/ 263441 h 600435"/>
                  <a:gd name="connsiteX41" fmla="*/ 156864 w 450326"/>
                  <a:gd name="connsiteY41" fmla="*/ 264942 h 600435"/>
                  <a:gd name="connsiteX42" fmla="*/ 156864 w 450326"/>
                  <a:gd name="connsiteY42" fmla="*/ 294964 h 600435"/>
                  <a:gd name="connsiteX43" fmla="*/ 150859 w 450326"/>
                  <a:gd name="connsiteY43" fmla="*/ 291962 h 600435"/>
                  <a:gd name="connsiteX44" fmla="*/ 143354 w 450326"/>
                  <a:gd name="connsiteY44" fmla="*/ 288960 h 600435"/>
                  <a:gd name="connsiteX45" fmla="*/ 135849 w 450326"/>
                  <a:gd name="connsiteY45" fmla="*/ 287459 h 600435"/>
                  <a:gd name="connsiteX46" fmla="*/ 126842 w 450326"/>
                  <a:gd name="connsiteY46" fmla="*/ 287459 h 600435"/>
                  <a:gd name="connsiteX47" fmla="*/ 117835 w 450326"/>
                  <a:gd name="connsiteY47" fmla="*/ 288960 h 600435"/>
                  <a:gd name="connsiteX48" fmla="*/ 114833 w 450326"/>
                  <a:gd name="connsiteY48" fmla="*/ 294964 h 600435"/>
                  <a:gd name="connsiteX49" fmla="*/ 116334 w 450326"/>
                  <a:gd name="connsiteY49" fmla="*/ 297966 h 600435"/>
                  <a:gd name="connsiteX50" fmla="*/ 119337 w 450326"/>
                  <a:gd name="connsiteY50" fmla="*/ 300968 h 600435"/>
                  <a:gd name="connsiteX51" fmla="*/ 123840 w 450326"/>
                  <a:gd name="connsiteY51" fmla="*/ 303971 h 600435"/>
                  <a:gd name="connsiteX52" fmla="*/ 131345 w 450326"/>
                  <a:gd name="connsiteY52" fmla="*/ 306973 h 600435"/>
                  <a:gd name="connsiteX53" fmla="*/ 144855 w 450326"/>
                  <a:gd name="connsiteY53" fmla="*/ 312977 h 600435"/>
                  <a:gd name="connsiteX54" fmla="*/ 155363 w 450326"/>
                  <a:gd name="connsiteY54" fmla="*/ 320482 h 600435"/>
                  <a:gd name="connsiteX55" fmla="*/ 162868 w 450326"/>
                  <a:gd name="connsiteY55" fmla="*/ 329489 h 600435"/>
                  <a:gd name="connsiteX56" fmla="*/ 165870 w 450326"/>
                  <a:gd name="connsiteY56" fmla="*/ 342999 h 600435"/>
                  <a:gd name="connsiteX57" fmla="*/ 162868 w 450326"/>
                  <a:gd name="connsiteY57" fmla="*/ 350504 h 600435"/>
                  <a:gd name="connsiteX58" fmla="*/ 251432 w 450326"/>
                  <a:gd name="connsiteY58" fmla="*/ 407546 h 600435"/>
                  <a:gd name="connsiteX59" fmla="*/ 225914 w 450326"/>
                  <a:gd name="connsiteY59" fmla="*/ 380526 h 600435"/>
                  <a:gd name="connsiteX60" fmla="*/ 204899 w 450326"/>
                  <a:gd name="connsiteY60" fmla="*/ 376023 h 600435"/>
                  <a:gd name="connsiteX61" fmla="*/ 188387 w 450326"/>
                  <a:gd name="connsiteY61" fmla="*/ 364014 h 600435"/>
                  <a:gd name="connsiteX62" fmla="*/ 176378 w 450326"/>
                  <a:gd name="connsiteY62" fmla="*/ 346001 h 600435"/>
                  <a:gd name="connsiteX63" fmla="*/ 171875 w 450326"/>
                  <a:gd name="connsiteY63" fmla="*/ 321984 h 600435"/>
                  <a:gd name="connsiteX64" fmla="*/ 176378 w 450326"/>
                  <a:gd name="connsiteY64" fmla="*/ 296465 h 600435"/>
                  <a:gd name="connsiteX65" fmla="*/ 188387 w 450326"/>
                  <a:gd name="connsiteY65" fmla="*/ 276951 h 600435"/>
                  <a:gd name="connsiteX66" fmla="*/ 206400 w 450326"/>
                  <a:gd name="connsiteY66" fmla="*/ 264942 h 600435"/>
                  <a:gd name="connsiteX67" fmla="*/ 230417 w 450326"/>
                  <a:gd name="connsiteY67" fmla="*/ 260439 h 600435"/>
                  <a:gd name="connsiteX68" fmla="*/ 252933 w 450326"/>
                  <a:gd name="connsiteY68" fmla="*/ 264942 h 600435"/>
                  <a:gd name="connsiteX69" fmla="*/ 270947 w 450326"/>
                  <a:gd name="connsiteY69" fmla="*/ 276951 h 600435"/>
                  <a:gd name="connsiteX70" fmla="*/ 282955 w 450326"/>
                  <a:gd name="connsiteY70" fmla="*/ 294964 h 600435"/>
                  <a:gd name="connsiteX71" fmla="*/ 287459 w 450326"/>
                  <a:gd name="connsiteY71" fmla="*/ 320482 h 600435"/>
                  <a:gd name="connsiteX72" fmla="*/ 284456 w 450326"/>
                  <a:gd name="connsiteY72" fmla="*/ 338496 h 600435"/>
                  <a:gd name="connsiteX73" fmla="*/ 276951 w 450326"/>
                  <a:gd name="connsiteY73" fmla="*/ 353506 h 600435"/>
                  <a:gd name="connsiteX74" fmla="*/ 266443 w 450326"/>
                  <a:gd name="connsiteY74" fmla="*/ 365515 h 600435"/>
                  <a:gd name="connsiteX75" fmla="*/ 252933 w 450326"/>
                  <a:gd name="connsiteY75" fmla="*/ 374522 h 600435"/>
                  <a:gd name="connsiteX76" fmla="*/ 291962 w 450326"/>
                  <a:gd name="connsiteY76" fmla="*/ 407546 h 600435"/>
                  <a:gd name="connsiteX77" fmla="*/ 251432 w 450326"/>
                  <a:gd name="connsiteY77" fmla="*/ 407546 h 600435"/>
                  <a:gd name="connsiteX78" fmla="*/ 380526 w 450326"/>
                  <a:gd name="connsiteY78" fmla="*/ 377524 h 600435"/>
                  <a:gd name="connsiteX79" fmla="*/ 305472 w 450326"/>
                  <a:gd name="connsiteY79" fmla="*/ 377524 h 600435"/>
                  <a:gd name="connsiteX80" fmla="*/ 305472 w 450326"/>
                  <a:gd name="connsiteY80" fmla="*/ 261940 h 600435"/>
                  <a:gd name="connsiteX81" fmla="*/ 339997 w 450326"/>
                  <a:gd name="connsiteY81" fmla="*/ 261940 h 600435"/>
                  <a:gd name="connsiteX82" fmla="*/ 339997 w 450326"/>
                  <a:gd name="connsiteY82" fmla="*/ 350504 h 600435"/>
                  <a:gd name="connsiteX83" fmla="*/ 380526 w 450326"/>
                  <a:gd name="connsiteY83" fmla="*/ 350504 h 600435"/>
                  <a:gd name="connsiteX84" fmla="*/ 380526 w 450326"/>
                  <a:gd name="connsiteY84" fmla="*/ 377524 h 600435"/>
                  <a:gd name="connsiteX85" fmla="*/ 227415 w 450326"/>
                  <a:gd name="connsiteY85" fmla="*/ 137350 h 600435"/>
                  <a:gd name="connsiteX86" fmla="*/ 72803 w 450326"/>
                  <a:gd name="connsiteY86" fmla="*/ 90816 h 600435"/>
                  <a:gd name="connsiteX87" fmla="*/ 227415 w 450326"/>
                  <a:gd name="connsiteY87" fmla="*/ 44282 h 600435"/>
                  <a:gd name="connsiteX88" fmla="*/ 382027 w 450326"/>
                  <a:gd name="connsiteY88" fmla="*/ 90816 h 600435"/>
                  <a:gd name="connsiteX89" fmla="*/ 227415 w 450326"/>
                  <a:gd name="connsiteY89" fmla="*/ 137350 h 600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50326" h="600435">
                    <a:moveTo>
                      <a:pt x="227415" y="11258"/>
                    </a:moveTo>
                    <a:cubicBezTo>
                      <a:pt x="107328" y="11258"/>
                      <a:pt x="11258" y="51788"/>
                      <a:pt x="11258" y="96820"/>
                    </a:cubicBezTo>
                    <a:lnTo>
                      <a:pt x="11258" y="502114"/>
                    </a:lnTo>
                    <a:cubicBezTo>
                      <a:pt x="11258" y="547147"/>
                      <a:pt x="108829" y="589177"/>
                      <a:pt x="227415" y="589177"/>
                    </a:cubicBezTo>
                    <a:cubicBezTo>
                      <a:pt x="347502" y="589177"/>
                      <a:pt x="443572" y="548648"/>
                      <a:pt x="443572" y="503615"/>
                    </a:cubicBezTo>
                    <a:lnTo>
                      <a:pt x="443572" y="98321"/>
                    </a:lnTo>
                    <a:cubicBezTo>
                      <a:pt x="445073" y="53289"/>
                      <a:pt x="347502" y="11258"/>
                      <a:pt x="227415" y="11258"/>
                    </a:cubicBezTo>
                    <a:close/>
                    <a:moveTo>
                      <a:pt x="162868" y="350504"/>
                    </a:moveTo>
                    <a:cubicBezTo>
                      <a:pt x="162868" y="353506"/>
                      <a:pt x="161367" y="356509"/>
                      <a:pt x="159866" y="359511"/>
                    </a:cubicBezTo>
                    <a:cubicBezTo>
                      <a:pt x="158365" y="362513"/>
                      <a:pt x="156864" y="365515"/>
                      <a:pt x="153862" y="367016"/>
                    </a:cubicBezTo>
                    <a:cubicBezTo>
                      <a:pt x="150859" y="370018"/>
                      <a:pt x="147857" y="371520"/>
                      <a:pt x="144855" y="373021"/>
                    </a:cubicBezTo>
                    <a:cubicBezTo>
                      <a:pt x="141853" y="374522"/>
                      <a:pt x="137350" y="376023"/>
                      <a:pt x="131345" y="377524"/>
                    </a:cubicBezTo>
                    <a:cubicBezTo>
                      <a:pt x="126842" y="379025"/>
                      <a:pt x="120838" y="379025"/>
                      <a:pt x="113332" y="379025"/>
                    </a:cubicBezTo>
                    <a:cubicBezTo>
                      <a:pt x="110330" y="379025"/>
                      <a:pt x="105827" y="379025"/>
                      <a:pt x="102825" y="379025"/>
                    </a:cubicBezTo>
                    <a:cubicBezTo>
                      <a:pt x="99822" y="379025"/>
                      <a:pt x="96820" y="379025"/>
                      <a:pt x="93818" y="377524"/>
                    </a:cubicBezTo>
                    <a:cubicBezTo>
                      <a:pt x="90816" y="377524"/>
                      <a:pt x="87814" y="376023"/>
                      <a:pt x="86313" y="376023"/>
                    </a:cubicBezTo>
                    <a:cubicBezTo>
                      <a:pt x="83310" y="376023"/>
                      <a:pt x="81809" y="374522"/>
                      <a:pt x="80308" y="373021"/>
                    </a:cubicBezTo>
                    <a:lnTo>
                      <a:pt x="80308" y="341498"/>
                    </a:lnTo>
                    <a:cubicBezTo>
                      <a:pt x="81809" y="342999"/>
                      <a:pt x="84812" y="344500"/>
                      <a:pt x="87814" y="346001"/>
                    </a:cubicBezTo>
                    <a:cubicBezTo>
                      <a:pt x="90816" y="347502"/>
                      <a:pt x="92317" y="349003"/>
                      <a:pt x="95319" y="350504"/>
                    </a:cubicBezTo>
                    <a:cubicBezTo>
                      <a:pt x="98321" y="352005"/>
                      <a:pt x="101323" y="352005"/>
                      <a:pt x="104326" y="353506"/>
                    </a:cubicBezTo>
                    <a:cubicBezTo>
                      <a:pt x="107328" y="355008"/>
                      <a:pt x="110330" y="355008"/>
                      <a:pt x="113332" y="355008"/>
                    </a:cubicBezTo>
                    <a:cubicBezTo>
                      <a:pt x="116334" y="355008"/>
                      <a:pt x="117835" y="355008"/>
                      <a:pt x="119337" y="353506"/>
                    </a:cubicBezTo>
                    <a:cubicBezTo>
                      <a:pt x="120838" y="353506"/>
                      <a:pt x="122339" y="352005"/>
                      <a:pt x="122339" y="352005"/>
                    </a:cubicBezTo>
                    <a:cubicBezTo>
                      <a:pt x="123840" y="352005"/>
                      <a:pt x="123840" y="350504"/>
                      <a:pt x="123840" y="349003"/>
                    </a:cubicBezTo>
                    <a:cubicBezTo>
                      <a:pt x="123840" y="347502"/>
                      <a:pt x="123840" y="347502"/>
                      <a:pt x="123840" y="346001"/>
                    </a:cubicBezTo>
                    <a:cubicBezTo>
                      <a:pt x="123840" y="344500"/>
                      <a:pt x="123840" y="342999"/>
                      <a:pt x="122339" y="341498"/>
                    </a:cubicBezTo>
                    <a:cubicBezTo>
                      <a:pt x="120838" y="339997"/>
                      <a:pt x="120838" y="338496"/>
                      <a:pt x="119337" y="338496"/>
                    </a:cubicBezTo>
                    <a:cubicBezTo>
                      <a:pt x="117835" y="336994"/>
                      <a:pt x="116334" y="336994"/>
                      <a:pt x="113332" y="335493"/>
                    </a:cubicBezTo>
                    <a:cubicBezTo>
                      <a:pt x="110330" y="333992"/>
                      <a:pt x="108829" y="333992"/>
                      <a:pt x="105827" y="332491"/>
                    </a:cubicBezTo>
                    <a:cubicBezTo>
                      <a:pt x="101323" y="330990"/>
                      <a:pt x="96820" y="327988"/>
                      <a:pt x="92317" y="324986"/>
                    </a:cubicBezTo>
                    <a:cubicBezTo>
                      <a:pt x="89315" y="321984"/>
                      <a:pt x="86313" y="320482"/>
                      <a:pt x="83310" y="317480"/>
                    </a:cubicBezTo>
                    <a:cubicBezTo>
                      <a:pt x="80308" y="314478"/>
                      <a:pt x="78807" y="311476"/>
                      <a:pt x="78807" y="308474"/>
                    </a:cubicBezTo>
                    <a:cubicBezTo>
                      <a:pt x="77306" y="305472"/>
                      <a:pt x="77306" y="300968"/>
                      <a:pt x="77306" y="297966"/>
                    </a:cubicBezTo>
                    <a:cubicBezTo>
                      <a:pt x="77306" y="291962"/>
                      <a:pt x="78807" y="287459"/>
                      <a:pt x="80308" y="282955"/>
                    </a:cubicBezTo>
                    <a:cubicBezTo>
                      <a:pt x="83310" y="278452"/>
                      <a:pt x="86313" y="273949"/>
                      <a:pt x="89315" y="270947"/>
                    </a:cubicBezTo>
                    <a:cubicBezTo>
                      <a:pt x="93818" y="267944"/>
                      <a:pt x="98321" y="264942"/>
                      <a:pt x="104326" y="263441"/>
                    </a:cubicBezTo>
                    <a:cubicBezTo>
                      <a:pt x="110330" y="261940"/>
                      <a:pt x="116334" y="260439"/>
                      <a:pt x="123840" y="260439"/>
                    </a:cubicBezTo>
                    <a:cubicBezTo>
                      <a:pt x="128343" y="260439"/>
                      <a:pt x="131345" y="260439"/>
                      <a:pt x="134348" y="260439"/>
                    </a:cubicBezTo>
                    <a:cubicBezTo>
                      <a:pt x="137350" y="260439"/>
                      <a:pt x="140352" y="260439"/>
                      <a:pt x="143354" y="261940"/>
                    </a:cubicBezTo>
                    <a:cubicBezTo>
                      <a:pt x="146356" y="261940"/>
                      <a:pt x="147857" y="263441"/>
                      <a:pt x="150859" y="263441"/>
                    </a:cubicBezTo>
                    <a:cubicBezTo>
                      <a:pt x="153862" y="263441"/>
                      <a:pt x="155363" y="264942"/>
                      <a:pt x="156864" y="264942"/>
                    </a:cubicBezTo>
                    <a:lnTo>
                      <a:pt x="156864" y="294964"/>
                    </a:lnTo>
                    <a:cubicBezTo>
                      <a:pt x="155363" y="293463"/>
                      <a:pt x="153862" y="293463"/>
                      <a:pt x="150859" y="291962"/>
                    </a:cubicBezTo>
                    <a:cubicBezTo>
                      <a:pt x="149358" y="290461"/>
                      <a:pt x="146356" y="290461"/>
                      <a:pt x="143354" y="288960"/>
                    </a:cubicBezTo>
                    <a:cubicBezTo>
                      <a:pt x="140352" y="287459"/>
                      <a:pt x="138851" y="287459"/>
                      <a:pt x="135849" y="287459"/>
                    </a:cubicBezTo>
                    <a:cubicBezTo>
                      <a:pt x="132846" y="287459"/>
                      <a:pt x="129844" y="287459"/>
                      <a:pt x="126842" y="287459"/>
                    </a:cubicBezTo>
                    <a:cubicBezTo>
                      <a:pt x="122339" y="287459"/>
                      <a:pt x="119337" y="287459"/>
                      <a:pt x="117835" y="288960"/>
                    </a:cubicBezTo>
                    <a:cubicBezTo>
                      <a:pt x="114833" y="290461"/>
                      <a:pt x="114833" y="291962"/>
                      <a:pt x="114833" y="294964"/>
                    </a:cubicBezTo>
                    <a:cubicBezTo>
                      <a:pt x="114833" y="296465"/>
                      <a:pt x="114833" y="297966"/>
                      <a:pt x="116334" y="297966"/>
                    </a:cubicBezTo>
                    <a:cubicBezTo>
                      <a:pt x="116334" y="299467"/>
                      <a:pt x="117835" y="299467"/>
                      <a:pt x="119337" y="300968"/>
                    </a:cubicBezTo>
                    <a:cubicBezTo>
                      <a:pt x="120838" y="302469"/>
                      <a:pt x="122339" y="302469"/>
                      <a:pt x="123840" y="303971"/>
                    </a:cubicBezTo>
                    <a:cubicBezTo>
                      <a:pt x="125341" y="305472"/>
                      <a:pt x="128343" y="305472"/>
                      <a:pt x="131345" y="306973"/>
                    </a:cubicBezTo>
                    <a:cubicBezTo>
                      <a:pt x="135849" y="308474"/>
                      <a:pt x="140352" y="311476"/>
                      <a:pt x="144855" y="312977"/>
                    </a:cubicBezTo>
                    <a:cubicBezTo>
                      <a:pt x="149358" y="315979"/>
                      <a:pt x="152361" y="317480"/>
                      <a:pt x="155363" y="320482"/>
                    </a:cubicBezTo>
                    <a:cubicBezTo>
                      <a:pt x="158365" y="323485"/>
                      <a:pt x="159866" y="326487"/>
                      <a:pt x="162868" y="329489"/>
                    </a:cubicBezTo>
                    <a:cubicBezTo>
                      <a:pt x="164369" y="332491"/>
                      <a:pt x="165870" y="336994"/>
                      <a:pt x="165870" y="342999"/>
                    </a:cubicBezTo>
                    <a:cubicBezTo>
                      <a:pt x="164369" y="344500"/>
                      <a:pt x="162868" y="347502"/>
                      <a:pt x="162868" y="350504"/>
                    </a:cubicBezTo>
                    <a:close/>
                    <a:moveTo>
                      <a:pt x="251432" y="407546"/>
                    </a:moveTo>
                    <a:lnTo>
                      <a:pt x="225914" y="380526"/>
                    </a:lnTo>
                    <a:cubicBezTo>
                      <a:pt x="218408" y="380526"/>
                      <a:pt x="210903" y="377524"/>
                      <a:pt x="204899" y="376023"/>
                    </a:cubicBezTo>
                    <a:cubicBezTo>
                      <a:pt x="198894" y="373021"/>
                      <a:pt x="192890" y="368517"/>
                      <a:pt x="188387" y="364014"/>
                    </a:cubicBezTo>
                    <a:cubicBezTo>
                      <a:pt x="183883" y="359511"/>
                      <a:pt x="179380" y="353506"/>
                      <a:pt x="176378" y="346001"/>
                    </a:cubicBezTo>
                    <a:cubicBezTo>
                      <a:pt x="173376" y="338496"/>
                      <a:pt x="171875" y="330990"/>
                      <a:pt x="171875" y="321984"/>
                    </a:cubicBezTo>
                    <a:cubicBezTo>
                      <a:pt x="171875" y="312977"/>
                      <a:pt x="173376" y="303971"/>
                      <a:pt x="176378" y="296465"/>
                    </a:cubicBezTo>
                    <a:cubicBezTo>
                      <a:pt x="179380" y="288960"/>
                      <a:pt x="183883" y="282955"/>
                      <a:pt x="188387" y="276951"/>
                    </a:cubicBezTo>
                    <a:cubicBezTo>
                      <a:pt x="192890" y="270947"/>
                      <a:pt x="200395" y="267944"/>
                      <a:pt x="206400" y="264942"/>
                    </a:cubicBezTo>
                    <a:cubicBezTo>
                      <a:pt x="213905" y="261940"/>
                      <a:pt x="221411" y="260439"/>
                      <a:pt x="230417" y="260439"/>
                    </a:cubicBezTo>
                    <a:cubicBezTo>
                      <a:pt x="239424" y="260439"/>
                      <a:pt x="246929" y="261940"/>
                      <a:pt x="252933" y="264942"/>
                    </a:cubicBezTo>
                    <a:cubicBezTo>
                      <a:pt x="260439" y="267944"/>
                      <a:pt x="266443" y="272448"/>
                      <a:pt x="270947" y="276951"/>
                    </a:cubicBezTo>
                    <a:cubicBezTo>
                      <a:pt x="275450" y="281454"/>
                      <a:pt x="279953" y="288960"/>
                      <a:pt x="282955" y="294964"/>
                    </a:cubicBezTo>
                    <a:cubicBezTo>
                      <a:pt x="285957" y="302469"/>
                      <a:pt x="287459" y="309975"/>
                      <a:pt x="287459" y="320482"/>
                    </a:cubicBezTo>
                    <a:cubicBezTo>
                      <a:pt x="287459" y="326487"/>
                      <a:pt x="287459" y="333992"/>
                      <a:pt x="284456" y="338496"/>
                    </a:cubicBezTo>
                    <a:cubicBezTo>
                      <a:pt x="282955" y="344500"/>
                      <a:pt x="279953" y="349003"/>
                      <a:pt x="276951" y="353506"/>
                    </a:cubicBezTo>
                    <a:cubicBezTo>
                      <a:pt x="273949" y="358010"/>
                      <a:pt x="270947" y="362513"/>
                      <a:pt x="266443" y="365515"/>
                    </a:cubicBezTo>
                    <a:cubicBezTo>
                      <a:pt x="261940" y="368517"/>
                      <a:pt x="258938" y="371520"/>
                      <a:pt x="252933" y="374522"/>
                    </a:cubicBezTo>
                    <a:lnTo>
                      <a:pt x="291962" y="407546"/>
                    </a:lnTo>
                    <a:lnTo>
                      <a:pt x="251432" y="407546"/>
                    </a:lnTo>
                    <a:close/>
                    <a:moveTo>
                      <a:pt x="380526" y="377524"/>
                    </a:moveTo>
                    <a:lnTo>
                      <a:pt x="305472" y="377524"/>
                    </a:lnTo>
                    <a:lnTo>
                      <a:pt x="305472" y="261940"/>
                    </a:lnTo>
                    <a:lnTo>
                      <a:pt x="339997" y="261940"/>
                    </a:lnTo>
                    <a:lnTo>
                      <a:pt x="339997" y="350504"/>
                    </a:lnTo>
                    <a:lnTo>
                      <a:pt x="380526" y="350504"/>
                    </a:lnTo>
                    <a:lnTo>
                      <a:pt x="380526" y="377524"/>
                    </a:lnTo>
                    <a:close/>
                    <a:moveTo>
                      <a:pt x="227415" y="137350"/>
                    </a:moveTo>
                    <a:cubicBezTo>
                      <a:pt x="141853" y="137350"/>
                      <a:pt x="72803" y="116334"/>
                      <a:pt x="72803" y="90816"/>
                    </a:cubicBezTo>
                    <a:cubicBezTo>
                      <a:pt x="72803" y="65297"/>
                      <a:pt x="141853" y="44282"/>
                      <a:pt x="227415" y="44282"/>
                    </a:cubicBezTo>
                    <a:cubicBezTo>
                      <a:pt x="312977" y="44282"/>
                      <a:pt x="382027" y="65297"/>
                      <a:pt x="382027" y="90816"/>
                    </a:cubicBezTo>
                    <a:cubicBezTo>
                      <a:pt x="382027" y="116334"/>
                      <a:pt x="312977" y="137350"/>
                      <a:pt x="227415" y="137350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291190B-91DC-4615-B9DA-0EAACE4E811C}"/>
                </a:ext>
              </a:extLst>
            </p:cNvPr>
            <p:cNvGrpSpPr/>
            <p:nvPr/>
          </p:nvGrpSpPr>
          <p:grpSpPr>
            <a:xfrm>
              <a:off x="4310669" y="2697862"/>
              <a:ext cx="1952174" cy="1431593"/>
              <a:chOff x="4709174" y="1109097"/>
              <a:chExt cx="810576" cy="594422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390D896-5791-439C-BBAF-17EDF323D5CA}"/>
                  </a:ext>
                </a:extLst>
              </p:cNvPr>
              <p:cNvSpPr/>
              <p:nvPr/>
            </p:nvSpPr>
            <p:spPr>
              <a:xfrm>
                <a:off x="5133364" y="1551152"/>
                <a:ext cx="108077" cy="135096"/>
              </a:xfrm>
              <a:custGeom>
                <a:avLst/>
                <a:gdLst>
                  <a:gd name="connsiteX0" fmla="*/ 91234 w 108076"/>
                  <a:gd name="connsiteY0" fmla="*/ 45257 h 135095"/>
                  <a:gd name="connsiteX1" fmla="*/ 73672 w 108076"/>
                  <a:gd name="connsiteY1" fmla="*/ 10132 h 135095"/>
                  <a:gd name="connsiteX2" fmla="*/ 48004 w 108076"/>
                  <a:gd name="connsiteY2" fmla="*/ 77680 h 135095"/>
                  <a:gd name="connsiteX3" fmla="*/ 10177 w 108076"/>
                  <a:gd name="connsiteY3" fmla="*/ 116858 h 135095"/>
                  <a:gd name="connsiteX4" fmla="*/ 20985 w 108076"/>
                  <a:gd name="connsiteY4" fmla="*/ 129017 h 135095"/>
                  <a:gd name="connsiteX5" fmla="*/ 84480 w 108076"/>
                  <a:gd name="connsiteY5" fmla="*/ 129017 h 135095"/>
                  <a:gd name="connsiteX6" fmla="*/ 100691 w 108076"/>
                  <a:gd name="connsiteY6" fmla="*/ 111454 h 135095"/>
                  <a:gd name="connsiteX7" fmla="*/ 92585 w 108076"/>
                  <a:gd name="connsiteY7" fmla="*/ 91190 h 135095"/>
                  <a:gd name="connsiteX8" fmla="*/ 91234 w 108076"/>
                  <a:gd name="connsiteY8" fmla="*/ 45257 h 13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8076" h="135095">
                    <a:moveTo>
                      <a:pt x="91234" y="45257"/>
                    </a:moveTo>
                    <a:cubicBezTo>
                      <a:pt x="87182" y="33098"/>
                      <a:pt x="73672" y="10132"/>
                      <a:pt x="73672" y="10132"/>
                    </a:cubicBezTo>
                    <a:cubicBezTo>
                      <a:pt x="73672" y="10132"/>
                      <a:pt x="70970" y="43906"/>
                      <a:pt x="48004" y="77680"/>
                    </a:cubicBezTo>
                    <a:cubicBezTo>
                      <a:pt x="25037" y="111454"/>
                      <a:pt x="10177" y="116858"/>
                      <a:pt x="10177" y="116858"/>
                    </a:cubicBezTo>
                    <a:cubicBezTo>
                      <a:pt x="10177" y="116858"/>
                      <a:pt x="8826" y="127666"/>
                      <a:pt x="20985" y="129017"/>
                    </a:cubicBezTo>
                    <a:cubicBezTo>
                      <a:pt x="25037" y="129017"/>
                      <a:pt x="76374" y="129017"/>
                      <a:pt x="84480" y="129017"/>
                    </a:cubicBezTo>
                    <a:cubicBezTo>
                      <a:pt x="93936" y="129017"/>
                      <a:pt x="100691" y="120911"/>
                      <a:pt x="100691" y="111454"/>
                    </a:cubicBezTo>
                    <a:cubicBezTo>
                      <a:pt x="100691" y="101997"/>
                      <a:pt x="92585" y="91190"/>
                      <a:pt x="92585" y="91190"/>
                    </a:cubicBezTo>
                    <a:cubicBezTo>
                      <a:pt x="92585" y="91190"/>
                      <a:pt x="95287" y="57416"/>
                      <a:pt x="91234" y="45257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82F5A0A-864F-484D-85BB-7E738922C660}"/>
                  </a:ext>
                </a:extLst>
              </p:cNvPr>
              <p:cNvSpPr/>
              <p:nvPr/>
            </p:nvSpPr>
            <p:spPr>
              <a:xfrm>
                <a:off x="4724124" y="1507922"/>
                <a:ext cx="94567" cy="121586"/>
              </a:xfrm>
              <a:custGeom>
                <a:avLst/>
                <a:gdLst>
                  <a:gd name="connsiteX0" fmla="*/ 47904 w 94567"/>
                  <a:gd name="connsiteY0" fmla="*/ 10132 h 121586"/>
                  <a:gd name="connsiteX1" fmla="*/ 47904 w 94567"/>
                  <a:gd name="connsiteY1" fmla="*/ 10132 h 121586"/>
                  <a:gd name="connsiteX2" fmla="*/ 16832 w 94567"/>
                  <a:gd name="connsiteY2" fmla="*/ 47959 h 121586"/>
                  <a:gd name="connsiteX3" fmla="*/ 12779 w 94567"/>
                  <a:gd name="connsiteY3" fmla="*/ 74978 h 121586"/>
                  <a:gd name="connsiteX4" fmla="*/ 74923 w 94567"/>
                  <a:gd name="connsiteY4" fmla="*/ 122262 h 121586"/>
                  <a:gd name="connsiteX5" fmla="*/ 92486 w 94567"/>
                  <a:gd name="connsiteY5" fmla="*/ 104699 h 121586"/>
                  <a:gd name="connsiteX6" fmla="*/ 70870 w 94567"/>
                  <a:gd name="connsiteY6" fmla="*/ 68223 h 121586"/>
                  <a:gd name="connsiteX7" fmla="*/ 47904 w 94567"/>
                  <a:gd name="connsiteY7" fmla="*/ 10132 h 12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4567" h="121586">
                    <a:moveTo>
                      <a:pt x="47904" y="10132"/>
                    </a:moveTo>
                    <a:cubicBezTo>
                      <a:pt x="47904" y="10132"/>
                      <a:pt x="47904" y="10132"/>
                      <a:pt x="47904" y="10132"/>
                    </a:cubicBezTo>
                    <a:cubicBezTo>
                      <a:pt x="47904" y="10132"/>
                      <a:pt x="28990" y="31748"/>
                      <a:pt x="16832" y="47959"/>
                    </a:cubicBezTo>
                    <a:cubicBezTo>
                      <a:pt x="4673" y="64171"/>
                      <a:pt x="12779" y="74978"/>
                      <a:pt x="12779" y="74978"/>
                    </a:cubicBezTo>
                    <a:cubicBezTo>
                      <a:pt x="12779" y="74978"/>
                      <a:pt x="46553" y="130367"/>
                      <a:pt x="74923" y="122262"/>
                    </a:cubicBezTo>
                    <a:cubicBezTo>
                      <a:pt x="84380" y="119560"/>
                      <a:pt x="92486" y="104699"/>
                      <a:pt x="92486" y="104699"/>
                    </a:cubicBezTo>
                    <a:cubicBezTo>
                      <a:pt x="92486" y="104699"/>
                      <a:pt x="80327" y="88488"/>
                      <a:pt x="70870" y="68223"/>
                    </a:cubicBezTo>
                    <a:cubicBezTo>
                      <a:pt x="58712" y="46608"/>
                      <a:pt x="49255" y="15536"/>
                      <a:pt x="47904" y="10132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EEDAFC36-213F-4D98-A9BA-2E997A3D89B9}"/>
                  </a:ext>
                </a:extLst>
              </p:cNvPr>
              <p:cNvSpPr/>
              <p:nvPr/>
            </p:nvSpPr>
            <p:spPr>
              <a:xfrm>
                <a:off x="4709174" y="1109097"/>
                <a:ext cx="810576" cy="594422"/>
              </a:xfrm>
              <a:custGeom>
                <a:avLst/>
                <a:gdLst>
                  <a:gd name="connsiteX0" fmla="*/ 812635 w 810575"/>
                  <a:gd name="connsiteY0" fmla="*/ 167135 h 594422"/>
                  <a:gd name="connsiteX1" fmla="*/ 770756 w 810575"/>
                  <a:gd name="connsiteY1" fmla="*/ 32039 h 594422"/>
                  <a:gd name="connsiteX2" fmla="*/ 743737 w 810575"/>
                  <a:gd name="connsiteY2" fmla="*/ 59058 h 594422"/>
                  <a:gd name="connsiteX3" fmla="*/ 707261 w 810575"/>
                  <a:gd name="connsiteY3" fmla="*/ 77971 h 594422"/>
                  <a:gd name="connsiteX4" fmla="*/ 714016 w 810575"/>
                  <a:gd name="connsiteY4" fmla="*/ 175240 h 594422"/>
                  <a:gd name="connsiteX5" fmla="*/ 673487 w 810575"/>
                  <a:gd name="connsiteY5" fmla="*/ 254947 h 594422"/>
                  <a:gd name="connsiteX6" fmla="*/ 693751 w 810575"/>
                  <a:gd name="connsiteY6" fmla="*/ 211716 h 594422"/>
                  <a:gd name="connsiteX7" fmla="*/ 682943 w 810575"/>
                  <a:gd name="connsiteY7" fmla="*/ 191452 h 594422"/>
                  <a:gd name="connsiteX8" fmla="*/ 645117 w 810575"/>
                  <a:gd name="connsiteY8" fmla="*/ 211716 h 594422"/>
                  <a:gd name="connsiteX9" fmla="*/ 664030 w 810575"/>
                  <a:gd name="connsiteY9" fmla="*/ 177942 h 594422"/>
                  <a:gd name="connsiteX10" fmla="*/ 624852 w 810575"/>
                  <a:gd name="connsiteY10" fmla="*/ 173889 h 594422"/>
                  <a:gd name="connsiteX11" fmla="*/ 638362 w 810575"/>
                  <a:gd name="connsiteY11" fmla="*/ 156327 h 594422"/>
                  <a:gd name="connsiteX12" fmla="*/ 612694 w 810575"/>
                  <a:gd name="connsiteY12" fmla="*/ 142817 h 594422"/>
                  <a:gd name="connsiteX13" fmla="*/ 646468 w 810575"/>
                  <a:gd name="connsiteY13" fmla="*/ 136063 h 594422"/>
                  <a:gd name="connsiteX14" fmla="*/ 647818 w 810575"/>
                  <a:gd name="connsiteY14" fmla="*/ 114447 h 594422"/>
                  <a:gd name="connsiteX15" fmla="*/ 618097 w 810575"/>
                  <a:gd name="connsiteY15" fmla="*/ 91481 h 594422"/>
                  <a:gd name="connsiteX16" fmla="*/ 585674 w 810575"/>
                  <a:gd name="connsiteY16" fmla="*/ 90130 h 594422"/>
                  <a:gd name="connsiteX17" fmla="*/ 608641 w 810575"/>
                  <a:gd name="connsiteY17" fmla="*/ 82024 h 594422"/>
                  <a:gd name="connsiteX18" fmla="*/ 501915 w 810575"/>
                  <a:gd name="connsiteY18" fmla="*/ 10423 h 594422"/>
                  <a:gd name="connsiteX19" fmla="*/ 358713 w 810575"/>
                  <a:gd name="connsiteY19" fmla="*/ 76620 h 594422"/>
                  <a:gd name="connsiteX20" fmla="*/ 412752 w 810575"/>
                  <a:gd name="connsiteY20" fmla="*/ 73918 h 594422"/>
                  <a:gd name="connsiteX21" fmla="*/ 364117 w 810575"/>
                  <a:gd name="connsiteY21" fmla="*/ 86077 h 594422"/>
                  <a:gd name="connsiteX22" fmla="*/ 331694 w 810575"/>
                  <a:gd name="connsiteY22" fmla="*/ 91481 h 594422"/>
                  <a:gd name="connsiteX23" fmla="*/ 260093 w 810575"/>
                  <a:gd name="connsiteY23" fmla="*/ 164433 h 594422"/>
                  <a:gd name="connsiteX24" fmla="*/ 202002 w 810575"/>
                  <a:gd name="connsiteY24" fmla="*/ 253596 h 594422"/>
                  <a:gd name="connsiteX25" fmla="*/ 227670 w 810575"/>
                  <a:gd name="connsiteY25" fmla="*/ 294125 h 594422"/>
                  <a:gd name="connsiteX26" fmla="*/ 237127 w 810575"/>
                  <a:gd name="connsiteY26" fmla="*/ 317091 h 594422"/>
                  <a:gd name="connsiteX27" fmla="*/ 276305 w 810575"/>
                  <a:gd name="connsiteY27" fmla="*/ 271159 h 594422"/>
                  <a:gd name="connsiteX28" fmla="*/ 230372 w 810575"/>
                  <a:gd name="connsiteY28" fmla="*/ 365726 h 594422"/>
                  <a:gd name="connsiteX29" fmla="*/ 274954 w 810575"/>
                  <a:gd name="connsiteY29" fmla="*/ 391394 h 594422"/>
                  <a:gd name="connsiteX30" fmla="*/ 356011 w 810575"/>
                  <a:gd name="connsiteY30" fmla="*/ 353567 h 594422"/>
                  <a:gd name="connsiteX31" fmla="*/ 392487 w 810575"/>
                  <a:gd name="connsiteY31" fmla="*/ 352216 h 594422"/>
                  <a:gd name="connsiteX32" fmla="*/ 401944 w 810575"/>
                  <a:gd name="connsiteY32" fmla="*/ 273860 h 594422"/>
                  <a:gd name="connsiteX33" fmla="*/ 410050 w 810575"/>
                  <a:gd name="connsiteY33" fmla="*/ 165784 h 594422"/>
                  <a:gd name="connsiteX34" fmla="*/ 424910 w 810575"/>
                  <a:gd name="connsiteY34" fmla="*/ 298178 h 594422"/>
                  <a:gd name="connsiteX35" fmla="*/ 411401 w 810575"/>
                  <a:gd name="connsiteY35" fmla="*/ 376533 h 594422"/>
                  <a:gd name="connsiteX36" fmla="*/ 346555 w 810575"/>
                  <a:gd name="connsiteY36" fmla="*/ 379235 h 594422"/>
                  <a:gd name="connsiteX37" fmla="*/ 266848 w 810575"/>
                  <a:gd name="connsiteY37" fmla="*/ 414360 h 594422"/>
                  <a:gd name="connsiteX38" fmla="*/ 200651 w 810575"/>
                  <a:gd name="connsiteY38" fmla="*/ 365726 h 594422"/>
                  <a:gd name="connsiteX39" fmla="*/ 220915 w 810575"/>
                  <a:gd name="connsiteY39" fmla="*/ 336005 h 594422"/>
                  <a:gd name="connsiteX40" fmla="*/ 210108 w 810575"/>
                  <a:gd name="connsiteY40" fmla="*/ 317091 h 594422"/>
                  <a:gd name="connsiteX41" fmla="*/ 176334 w 810575"/>
                  <a:gd name="connsiteY41" fmla="*/ 263053 h 594422"/>
                  <a:gd name="connsiteX42" fmla="*/ 215512 w 810575"/>
                  <a:gd name="connsiteY42" fmla="*/ 188750 h 594422"/>
                  <a:gd name="connsiteX43" fmla="*/ 258742 w 810575"/>
                  <a:gd name="connsiteY43" fmla="*/ 140116 h 594422"/>
                  <a:gd name="connsiteX44" fmla="*/ 124997 w 810575"/>
                  <a:gd name="connsiteY44" fmla="*/ 199558 h 594422"/>
                  <a:gd name="connsiteX45" fmla="*/ 53396 w 810575"/>
                  <a:gd name="connsiteY45" fmla="*/ 275211 h 594422"/>
                  <a:gd name="connsiteX46" fmla="*/ 29079 w 810575"/>
                  <a:gd name="connsiteY46" fmla="*/ 259000 h 594422"/>
                  <a:gd name="connsiteX47" fmla="*/ 41238 w 810575"/>
                  <a:gd name="connsiteY47" fmla="*/ 241437 h 594422"/>
                  <a:gd name="connsiteX48" fmla="*/ 45291 w 810575"/>
                  <a:gd name="connsiteY48" fmla="*/ 200909 h 594422"/>
                  <a:gd name="connsiteX49" fmla="*/ 11517 w 810575"/>
                  <a:gd name="connsiteY49" fmla="*/ 236034 h 594422"/>
                  <a:gd name="connsiteX50" fmla="*/ 18271 w 810575"/>
                  <a:gd name="connsiteY50" fmla="*/ 259000 h 594422"/>
                  <a:gd name="connsiteX51" fmla="*/ 37185 w 810575"/>
                  <a:gd name="connsiteY51" fmla="*/ 298178 h 594422"/>
                  <a:gd name="connsiteX52" fmla="*/ 70959 w 810575"/>
                  <a:gd name="connsiteY52" fmla="*/ 299529 h 594422"/>
                  <a:gd name="connsiteX53" fmla="*/ 75012 w 810575"/>
                  <a:gd name="connsiteY53" fmla="*/ 402202 h 594422"/>
                  <a:gd name="connsiteX54" fmla="*/ 123646 w 810575"/>
                  <a:gd name="connsiteY54" fmla="*/ 492716 h 594422"/>
                  <a:gd name="connsiteX55" fmla="*/ 116891 w 810575"/>
                  <a:gd name="connsiteY55" fmla="*/ 533245 h 594422"/>
                  <a:gd name="connsiteX56" fmla="*/ 120944 w 810575"/>
                  <a:gd name="connsiteY56" fmla="*/ 573773 h 594422"/>
                  <a:gd name="connsiteX57" fmla="*/ 197949 w 810575"/>
                  <a:gd name="connsiteY57" fmla="*/ 585932 h 594422"/>
                  <a:gd name="connsiteX58" fmla="*/ 207406 w 810575"/>
                  <a:gd name="connsiteY58" fmla="*/ 553509 h 594422"/>
                  <a:gd name="connsiteX59" fmla="*/ 226319 w 810575"/>
                  <a:gd name="connsiteY59" fmla="*/ 512980 h 594422"/>
                  <a:gd name="connsiteX60" fmla="*/ 224968 w 810575"/>
                  <a:gd name="connsiteY60" fmla="*/ 450836 h 594422"/>
                  <a:gd name="connsiteX61" fmla="*/ 284410 w 810575"/>
                  <a:gd name="connsiteY61" fmla="*/ 490014 h 594422"/>
                  <a:gd name="connsiteX62" fmla="*/ 338449 w 810575"/>
                  <a:gd name="connsiteY62" fmla="*/ 454889 h 594422"/>
                  <a:gd name="connsiteX63" fmla="*/ 337098 w 810575"/>
                  <a:gd name="connsiteY63" fmla="*/ 496769 h 594422"/>
                  <a:gd name="connsiteX64" fmla="*/ 308728 w 810575"/>
                  <a:gd name="connsiteY64" fmla="*/ 512980 h 594422"/>
                  <a:gd name="connsiteX65" fmla="*/ 307377 w 810575"/>
                  <a:gd name="connsiteY65" fmla="*/ 561615 h 594422"/>
                  <a:gd name="connsiteX66" fmla="*/ 368170 w 810575"/>
                  <a:gd name="connsiteY66" fmla="*/ 581879 h 594422"/>
                  <a:gd name="connsiteX67" fmla="*/ 439771 w 810575"/>
                  <a:gd name="connsiteY67" fmla="*/ 518384 h 594422"/>
                  <a:gd name="connsiteX68" fmla="*/ 492458 w 810575"/>
                  <a:gd name="connsiteY68" fmla="*/ 404904 h 594422"/>
                  <a:gd name="connsiteX69" fmla="*/ 458684 w 810575"/>
                  <a:gd name="connsiteY69" fmla="*/ 373831 h 594422"/>
                  <a:gd name="connsiteX70" fmla="*/ 446526 w 810575"/>
                  <a:gd name="connsiteY70" fmla="*/ 352216 h 594422"/>
                  <a:gd name="connsiteX71" fmla="*/ 501915 w 810575"/>
                  <a:gd name="connsiteY71" fmla="*/ 385990 h 594422"/>
                  <a:gd name="connsiteX72" fmla="*/ 545146 w 810575"/>
                  <a:gd name="connsiteY72" fmla="*/ 421115 h 594422"/>
                  <a:gd name="connsiteX73" fmla="*/ 618097 w 810575"/>
                  <a:gd name="connsiteY73" fmla="*/ 375182 h 594422"/>
                  <a:gd name="connsiteX74" fmla="*/ 615395 w 810575"/>
                  <a:gd name="connsiteY74" fmla="*/ 372480 h 594422"/>
                  <a:gd name="connsiteX75" fmla="*/ 576218 w 810575"/>
                  <a:gd name="connsiteY75" fmla="*/ 404904 h 594422"/>
                  <a:gd name="connsiteX76" fmla="*/ 542444 w 810575"/>
                  <a:gd name="connsiteY76" fmla="*/ 299529 h 594422"/>
                  <a:gd name="connsiteX77" fmla="*/ 689698 w 810575"/>
                  <a:gd name="connsiteY77" fmla="*/ 367077 h 594422"/>
                  <a:gd name="connsiteX78" fmla="*/ 812635 w 810575"/>
                  <a:gd name="connsiteY78" fmla="*/ 167135 h 594422"/>
                  <a:gd name="connsiteX79" fmla="*/ 469492 w 810575"/>
                  <a:gd name="connsiteY79" fmla="*/ 161731 h 594422"/>
                  <a:gd name="connsiteX80" fmla="*/ 483001 w 810575"/>
                  <a:gd name="connsiteY80" fmla="*/ 109043 h 594422"/>
                  <a:gd name="connsiteX81" fmla="*/ 527583 w 810575"/>
                  <a:gd name="connsiteY81" fmla="*/ 111745 h 594422"/>
                  <a:gd name="connsiteX82" fmla="*/ 495160 w 810575"/>
                  <a:gd name="connsiteY82" fmla="*/ 122553 h 594422"/>
                  <a:gd name="connsiteX83" fmla="*/ 469492 w 810575"/>
                  <a:gd name="connsiteY83" fmla="*/ 161731 h 594422"/>
                  <a:gd name="connsiteX84" fmla="*/ 549198 w 810575"/>
                  <a:gd name="connsiteY84" fmla="*/ 202260 h 594422"/>
                  <a:gd name="connsiteX85" fmla="*/ 520828 w 810575"/>
                  <a:gd name="connsiteY85" fmla="*/ 229279 h 594422"/>
                  <a:gd name="connsiteX86" fmla="*/ 526232 w 810575"/>
                  <a:gd name="connsiteY86" fmla="*/ 218471 h 594422"/>
                  <a:gd name="connsiteX87" fmla="*/ 532987 w 810575"/>
                  <a:gd name="connsiteY87" fmla="*/ 207663 h 594422"/>
                  <a:gd name="connsiteX88" fmla="*/ 520828 w 810575"/>
                  <a:gd name="connsiteY88" fmla="*/ 199558 h 594422"/>
                  <a:gd name="connsiteX89" fmla="*/ 514073 w 810575"/>
                  <a:gd name="connsiteY89" fmla="*/ 188750 h 594422"/>
                  <a:gd name="connsiteX90" fmla="*/ 507319 w 810575"/>
                  <a:gd name="connsiteY90" fmla="*/ 194154 h 594422"/>
                  <a:gd name="connsiteX91" fmla="*/ 497862 w 810575"/>
                  <a:gd name="connsiteY91" fmla="*/ 203611 h 594422"/>
                  <a:gd name="connsiteX92" fmla="*/ 530285 w 810575"/>
                  <a:gd name="connsiteY92" fmla="*/ 164433 h 594422"/>
                  <a:gd name="connsiteX93" fmla="*/ 570814 w 810575"/>
                  <a:gd name="connsiteY93" fmla="*/ 150923 h 594422"/>
                  <a:gd name="connsiteX94" fmla="*/ 561357 w 810575"/>
                  <a:gd name="connsiteY94" fmla="*/ 154976 h 594422"/>
                  <a:gd name="connsiteX95" fmla="*/ 554602 w 810575"/>
                  <a:gd name="connsiteY95" fmla="*/ 159029 h 594422"/>
                  <a:gd name="connsiteX96" fmla="*/ 566761 w 810575"/>
                  <a:gd name="connsiteY96" fmla="*/ 167135 h 594422"/>
                  <a:gd name="connsiteX97" fmla="*/ 573516 w 810575"/>
                  <a:gd name="connsiteY97" fmla="*/ 181995 h 594422"/>
                  <a:gd name="connsiteX98" fmla="*/ 581621 w 810575"/>
                  <a:gd name="connsiteY98" fmla="*/ 179293 h 594422"/>
                  <a:gd name="connsiteX99" fmla="*/ 595131 w 810575"/>
                  <a:gd name="connsiteY99" fmla="*/ 176591 h 594422"/>
                  <a:gd name="connsiteX100" fmla="*/ 549198 w 810575"/>
                  <a:gd name="connsiteY100" fmla="*/ 202260 h 594422"/>
                  <a:gd name="connsiteX101" fmla="*/ 753193 w 810575"/>
                  <a:gd name="connsiteY101" fmla="*/ 82024 h 594422"/>
                  <a:gd name="connsiteX102" fmla="*/ 718068 w 810575"/>
                  <a:gd name="connsiteY102" fmla="*/ 90130 h 594422"/>
                  <a:gd name="connsiteX103" fmla="*/ 719419 w 810575"/>
                  <a:gd name="connsiteY103" fmla="*/ 84726 h 594422"/>
                  <a:gd name="connsiteX104" fmla="*/ 746438 w 810575"/>
                  <a:gd name="connsiteY104" fmla="*/ 71217 h 594422"/>
                  <a:gd name="connsiteX105" fmla="*/ 773458 w 810575"/>
                  <a:gd name="connsiteY105" fmla="*/ 45548 h 594422"/>
                  <a:gd name="connsiteX106" fmla="*/ 753193 w 810575"/>
                  <a:gd name="connsiteY106" fmla="*/ 82024 h 594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810575" h="594422">
                    <a:moveTo>
                      <a:pt x="812635" y="167135"/>
                    </a:moveTo>
                    <a:cubicBezTo>
                      <a:pt x="808583" y="60409"/>
                      <a:pt x="778861" y="32039"/>
                      <a:pt x="770756" y="32039"/>
                    </a:cubicBezTo>
                    <a:cubicBezTo>
                      <a:pt x="759948" y="33390"/>
                      <a:pt x="755895" y="50952"/>
                      <a:pt x="743737" y="59058"/>
                    </a:cubicBezTo>
                    <a:cubicBezTo>
                      <a:pt x="727525" y="71217"/>
                      <a:pt x="716717" y="68515"/>
                      <a:pt x="707261" y="77971"/>
                    </a:cubicBezTo>
                    <a:cubicBezTo>
                      <a:pt x="697804" y="87428"/>
                      <a:pt x="716717" y="111745"/>
                      <a:pt x="714016" y="175240"/>
                    </a:cubicBezTo>
                    <a:cubicBezTo>
                      <a:pt x="711314" y="233332"/>
                      <a:pt x="673487" y="254947"/>
                      <a:pt x="673487" y="254947"/>
                    </a:cubicBezTo>
                    <a:cubicBezTo>
                      <a:pt x="673487" y="254947"/>
                      <a:pt x="691049" y="229279"/>
                      <a:pt x="693751" y="211716"/>
                    </a:cubicBezTo>
                    <a:cubicBezTo>
                      <a:pt x="696453" y="198207"/>
                      <a:pt x="688347" y="195505"/>
                      <a:pt x="682943" y="191452"/>
                    </a:cubicBezTo>
                    <a:cubicBezTo>
                      <a:pt x="672136" y="181995"/>
                      <a:pt x="650520" y="206312"/>
                      <a:pt x="645117" y="211716"/>
                    </a:cubicBezTo>
                    <a:cubicBezTo>
                      <a:pt x="654573" y="200909"/>
                      <a:pt x="669434" y="188750"/>
                      <a:pt x="664030" y="177942"/>
                    </a:cubicBezTo>
                    <a:cubicBezTo>
                      <a:pt x="653222" y="160380"/>
                      <a:pt x="630256" y="172539"/>
                      <a:pt x="624852" y="173889"/>
                    </a:cubicBezTo>
                    <a:cubicBezTo>
                      <a:pt x="630256" y="171188"/>
                      <a:pt x="641064" y="167135"/>
                      <a:pt x="638362" y="156327"/>
                    </a:cubicBezTo>
                    <a:cubicBezTo>
                      <a:pt x="634309" y="137414"/>
                      <a:pt x="615395" y="141466"/>
                      <a:pt x="612694" y="142817"/>
                    </a:cubicBezTo>
                    <a:cubicBezTo>
                      <a:pt x="620799" y="138765"/>
                      <a:pt x="624852" y="134712"/>
                      <a:pt x="646468" y="136063"/>
                    </a:cubicBezTo>
                    <a:cubicBezTo>
                      <a:pt x="658626" y="136063"/>
                      <a:pt x="655924" y="123904"/>
                      <a:pt x="647818" y="114447"/>
                    </a:cubicBezTo>
                    <a:cubicBezTo>
                      <a:pt x="635660" y="99587"/>
                      <a:pt x="627554" y="94183"/>
                      <a:pt x="618097" y="91481"/>
                    </a:cubicBezTo>
                    <a:cubicBezTo>
                      <a:pt x="607290" y="87428"/>
                      <a:pt x="585674" y="90130"/>
                      <a:pt x="585674" y="90130"/>
                    </a:cubicBezTo>
                    <a:cubicBezTo>
                      <a:pt x="585674" y="90130"/>
                      <a:pt x="600535" y="80673"/>
                      <a:pt x="608641" y="82024"/>
                    </a:cubicBezTo>
                    <a:cubicBezTo>
                      <a:pt x="597833" y="67164"/>
                      <a:pt x="562708" y="13125"/>
                      <a:pt x="501915" y="10423"/>
                    </a:cubicBezTo>
                    <a:cubicBezTo>
                      <a:pt x="391136" y="5020"/>
                      <a:pt x="358713" y="76620"/>
                      <a:pt x="358713" y="76620"/>
                    </a:cubicBezTo>
                    <a:lnTo>
                      <a:pt x="412752" y="73918"/>
                    </a:lnTo>
                    <a:cubicBezTo>
                      <a:pt x="412752" y="73918"/>
                      <a:pt x="396540" y="80673"/>
                      <a:pt x="364117" y="86077"/>
                    </a:cubicBezTo>
                    <a:cubicBezTo>
                      <a:pt x="338449" y="90130"/>
                      <a:pt x="339800" y="90130"/>
                      <a:pt x="331694" y="91481"/>
                    </a:cubicBezTo>
                    <a:cubicBezTo>
                      <a:pt x="319535" y="94183"/>
                      <a:pt x="288463" y="132010"/>
                      <a:pt x="260093" y="164433"/>
                    </a:cubicBezTo>
                    <a:cubicBezTo>
                      <a:pt x="230372" y="195505"/>
                      <a:pt x="202002" y="237385"/>
                      <a:pt x="202002" y="253596"/>
                    </a:cubicBezTo>
                    <a:cubicBezTo>
                      <a:pt x="202002" y="269808"/>
                      <a:pt x="218213" y="280615"/>
                      <a:pt x="227670" y="294125"/>
                    </a:cubicBezTo>
                    <a:cubicBezTo>
                      <a:pt x="237127" y="307634"/>
                      <a:pt x="237127" y="317091"/>
                      <a:pt x="237127" y="317091"/>
                    </a:cubicBezTo>
                    <a:lnTo>
                      <a:pt x="276305" y="271159"/>
                    </a:lnTo>
                    <a:lnTo>
                      <a:pt x="230372" y="365726"/>
                    </a:lnTo>
                    <a:cubicBezTo>
                      <a:pt x="230372" y="365726"/>
                      <a:pt x="251987" y="394096"/>
                      <a:pt x="274954" y="391394"/>
                    </a:cubicBezTo>
                    <a:cubicBezTo>
                      <a:pt x="292516" y="388692"/>
                      <a:pt x="331694" y="357620"/>
                      <a:pt x="356011" y="353567"/>
                    </a:cubicBezTo>
                    <a:cubicBezTo>
                      <a:pt x="381679" y="348163"/>
                      <a:pt x="392487" y="352216"/>
                      <a:pt x="392487" y="352216"/>
                    </a:cubicBezTo>
                    <a:cubicBezTo>
                      <a:pt x="392487" y="352216"/>
                      <a:pt x="410050" y="306284"/>
                      <a:pt x="401944" y="273860"/>
                    </a:cubicBezTo>
                    <a:cubicBezTo>
                      <a:pt x="387083" y="215769"/>
                      <a:pt x="397891" y="184697"/>
                      <a:pt x="410050" y="165784"/>
                    </a:cubicBezTo>
                    <a:cubicBezTo>
                      <a:pt x="400593" y="242788"/>
                      <a:pt x="426261" y="248192"/>
                      <a:pt x="424910" y="298178"/>
                    </a:cubicBezTo>
                    <a:cubicBezTo>
                      <a:pt x="423559" y="336005"/>
                      <a:pt x="411401" y="376533"/>
                      <a:pt x="411401" y="376533"/>
                    </a:cubicBezTo>
                    <a:cubicBezTo>
                      <a:pt x="411401" y="376533"/>
                      <a:pt x="374925" y="364375"/>
                      <a:pt x="346555" y="379235"/>
                    </a:cubicBezTo>
                    <a:cubicBezTo>
                      <a:pt x="318184" y="394096"/>
                      <a:pt x="293867" y="414360"/>
                      <a:pt x="266848" y="414360"/>
                    </a:cubicBezTo>
                    <a:cubicBezTo>
                      <a:pt x="238478" y="414360"/>
                      <a:pt x="200651" y="365726"/>
                      <a:pt x="200651" y="365726"/>
                    </a:cubicBezTo>
                    <a:lnTo>
                      <a:pt x="220915" y="336005"/>
                    </a:lnTo>
                    <a:cubicBezTo>
                      <a:pt x="220915" y="336005"/>
                      <a:pt x="218213" y="326548"/>
                      <a:pt x="210108" y="317091"/>
                    </a:cubicBezTo>
                    <a:cubicBezTo>
                      <a:pt x="197949" y="302231"/>
                      <a:pt x="177685" y="280615"/>
                      <a:pt x="176334" y="263053"/>
                    </a:cubicBezTo>
                    <a:cubicBezTo>
                      <a:pt x="174983" y="233332"/>
                      <a:pt x="204704" y="200909"/>
                      <a:pt x="215512" y="188750"/>
                    </a:cubicBezTo>
                    <a:cubicBezTo>
                      <a:pt x="226319" y="175240"/>
                      <a:pt x="258742" y="140116"/>
                      <a:pt x="258742" y="140116"/>
                    </a:cubicBezTo>
                    <a:cubicBezTo>
                      <a:pt x="258742" y="140116"/>
                      <a:pt x="164175" y="153625"/>
                      <a:pt x="124997" y="199558"/>
                    </a:cubicBezTo>
                    <a:cubicBezTo>
                      <a:pt x="77714" y="256298"/>
                      <a:pt x="70959" y="272510"/>
                      <a:pt x="53396" y="275211"/>
                    </a:cubicBezTo>
                    <a:cubicBezTo>
                      <a:pt x="35834" y="277913"/>
                      <a:pt x="29079" y="259000"/>
                      <a:pt x="29079" y="259000"/>
                    </a:cubicBezTo>
                    <a:cubicBezTo>
                      <a:pt x="29079" y="259000"/>
                      <a:pt x="42589" y="257649"/>
                      <a:pt x="41238" y="241437"/>
                    </a:cubicBezTo>
                    <a:cubicBezTo>
                      <a:pt x="38536" y="215769"/>
                      <a:pt x="45291" y="200909"/>
                      <a:pt x="45291" y="200909"/>
                    </a:cubicBezTo>
                    <a:cubicBezTo>
                      <a:pt x="45291" y="200909"/>
                      <a:pt x="16920" y="218471"/>
                      <a:pt x="11517" y="236034"/>
                    </a:cubicBezTo>
                    <a:cubicBezTo>
                      <a:pt x="6113" y="254947"/>
                      <a:pt x="18271" y="259000"/>
                      <a:pt x="18271" y="259000"/>
                    </a:cubicBezTo>
                    <a:cubicBezTo>
                      <a:pt x="18271" y="259000"/>
                      <a:pt x="18271" y="291423"/>
                      <a:pt x="37185" y="298178"/>
                    </a:cubicBezTo>
                    <a:cubicBezTo>
                      <a:pt x="56098" y="306284"/>
                      <a:pt x="70959" y="299529"/>
                      <a:pt x="70959" y="299529"/>
                    </a:cubicBezTo>
                    <a:cubicBezTo>
                      <a:pt x="70959" y="299529"/>
                      <a:pt x="58800" y="358971"/>
                      <a:pt x="75012" y="402202"/>
                    </a:cubicBezTo>
                    <a:cubicBezTo>
                      <a:pt x="91223" y="445432"/>
                      <a:pt x="123646" y="492716"/>
                      <a:pt x="123646" y="492716"/>
                    </a:cubicBezTo>
                    <a:cubicBezTo>
                      <a:pt x="123646" y="492716"/>
                      <a:pt x="120944" y="525139"/>
                      <a:pt x="116891" y="533245"/>
                    </a:cubicBezTo>
                    <a:cubicBezTo>
                      <a:pt x="114190" y="541350"/>
                      <a:pt x="102031" y="560264"/>
                      <a:pt x="120944" y="573773"/>
                    </a:cubicBezTo>
                    <a:cubicBezTo>
                      <a:pt x="139858" y="587283"/>
                      <a:pt x="187141" y="592687"/>
                      <a:pt x="197949" y="585932"/>
                    </a:cubicBezTo>
                    <a:cubicBezTo>
                      <a:pt x="208757" y="579177"/>
                      <a:pt x="206055" y="560264"/>
                      <a:pt x="207406" y="553509"/>
                    </a:cubicBezTo>
                    <a:cubicBezTo>
                      <a:pt x="208757" y="546754"/>
                      <a:pt x="223617" y="519735"/>
                      <a:pt x="226319" y="512980"/>
                    </a:cubicBezTo>
                    <a:cubicBezTo>
                      <a:pt x="227670" y="504875"/>
                      <a:pt x="227670" y="464346"/>
                      <a:pt x="224968" y="450836"/>
                    </a:cubicBezTo>
                    <a:cubicBezTo>
                      <a:pt x="227670" y="457591"/>
                      <a:pt x="239829" y="488663"/>
                      <a:pt x="284410" y="490014"/>
                    </a:cubicBezTo>
                    <a:cubicBezTo>
                      <a:pt x="324939" y="491365"/>
                      <a:pt x="338449" y="469750"/>
                      <a:pt x="338449" y="454889"/>
                    </a:cubicBezTo>
                    <a:cubicBezTo>
                      <a:pt x="338449" y="461644"/>
                      <a:pt x="341151" y="491365"/>
                      <a:pt x="337098" y="496769"/>
                    </a:cubicBezTo>
                    <a:cubicBezTo>
                      <a:pt x="333045" y="502173"/>
                      <a:pt x="320886" y="506225"/>
                      <a:pt x="308728" y="512980"/>
                    </a:cubicBezTo>
                    <a:cubicBezTo>
                      <a:pt x="296569" y="521086"/>
                      <a:pt x="280358" y="529192"/>
                      <a:pt x="307377" y="561615"/>
                    </a:cubicBezTo>
                    <a:cubicBezTo>
                      <a:pt x="337098" y="599442"/>
                      <a:pt x="342502" y="602144"/>
                      <a:pt x="368170" y="581879"/>
                    </a:cubicBezTo>
                    <a:cubicBezTo>
                      <a:pt x="393838" y="561615"/>
                      <a:pt x="420857" y="542701"/>
                      <a:pt x="439771" y="518384"/>
                    </a:cubicBezTo>
                    <a:cubicBezTo>
                      <a:pt x="458684" y="494067"/>
                      <a:pt x="492458" y="404904"/>
                      <a:pt x="492458" y="404904"/>
                    </a:cubicBezTo>
                    <a:cubicBezTo>
                      <a:pt x="492458" y="404904"/>
                      <a:pt x="472194" y="391394"/>
                      <a:pt x="458684" y="373831"/>
                    </a:cubicBezTo>
                    <a:cubicBezTo>
                      <a:pt x="449227" y="360322"/>
                      <a:pt x="446526" y="352216"/>
                      <a:pt x="446526" y="352216"/>
                    </a:cubicBezTo>
                    <a:cubicBezTo>
                      <a:pt x="446526" y="352216"/>
                      <a:pt x="473545" y="379235"/>
                      <a:pt x="501915" y="385990"/>
                    </a:cubicBezTo>
                    <a:cubicBezTo>
                      <a:pt x="512723" y="398149"/>
                      <a:pt x="530285" y="415711"/>
                      <a:pt x="545146" y="421115"/>
                    </a:cubicBezTo>
                    <a:cubicBezTo>
                      <a:pt x="600535" y="444081"/>
                      <a:pt x="618097" y="375182"/>
                      <a:pt x="618097" y="375182"/>
                    </a:cubicBezTo>
                    <a:lnTo>
                      <a:pt x="615395" y="372480"/>
                    </a:lnTo>
                    <a:cubicBezTo>
                      <a:pt x="615395" y="372480"/>
                      <a:pt x="600535" y="407605"/>
                      <a:pt x="576218" y="404904"/>
                    </a:cubicBezTo>
                    <a:cubicBezTo>
                      <a:pt x="527583" y="399500"/>
                      <a:pt x="542444" y="299529"/>
                      <a:pt x="542444" y="299529"/>
                    </a:cubicBezTo>
                    <a:cubicBezTo>
                      <a:pt x="542444" y="299529"/>
                      <a:pt x="591078" y="369779"/>
                      <a:pt x="689698" y="367077"/>
                    </a:cubicBezTo>
                    <a:cubicBezTo>
                      <a:pt x="749140" y="367077"/>
                      <a:pt x="818039" y="295476"/>
                      <a:pt x="812635" y="167135"/>
                    </a:cubicBezTo>
                    <a:close/>
                    <a:moveTo>
                      <a:pt x="469492" y="161731"/>
                    </a:moveTo>
                    <a:cubicBezTo>
                      <a:pt x="469492" y="161731"/>
                      <a:pt x="473545" y="115798"/>
                      <a:pt x="483001" y="109043"/>
                    </a:cubicBezTo>
                    <a:cubicBezTo>
                      <a:pt x="495160" y="100938"/>
                      <a:pt x="527583" y="111745"/>
                      <a:pt x="527583" y="111745"/>
                    </a:cubicBezTo>
                    <a:cubicBezTo>
                      <a:pt x="527583" y="111745"/>
                      <a:pt x="507319" y="111745"/>
                      <a:pt x="495160" y="122553"/>
                    </a:cubicBezTo>
                    <a:cubicBezTo>
                      <a:pt x="484352" y="132010"/>
                      <a:pt x="469492" y="161731"/>
                      <a:pt x="469492" y="161731"/>
                    </a:cubicBezTo>
                    <a:close/>
                    <a:moveTo>
                      <a:pt x="549198" y="202260"/>
                    </a:moveTo>
                    <a:cubicBezTo>
                      <a:pt x="534338" y="214418"/>
                      <a:pt x="520828" y="229279"/>
                      <a:pt x="520828" y="229279"/>
                    </a:cubicBezTo>
                    <a:cubicBezTo>
                      <a:pt x="520828" y="229279"/>
                      <a:pt x="523530" y="222524"/>
                      <a:pt x="526232" y="218471"/>
                    </a:cubicBezTo>
                    <a:cubicBezTo>
                      <a:pt x="528934" y="214418"/>
                      <a:pt x="532987" y="207663"/>
                      <a:pt x="532987" y="207663"/>
                    </a:cubicBezTo>
                    <a:cubicBezTo>
                      <a:pt x="532987" y="207663"/>
                      <a:pt x="527583" y="206312"/>
                      <a:pt x="520828" y="199558"/>
                    </a:cubicBezTo>
                    <a:cubicBezTo>
                      <a:pt x="516775" y="195505"/>
                      <a:pt x="515424" y="191452"/>
                      <a:pt x="514073" y="188750"/>
                    </a:cubicBezTo>
                    <a:cubicBezTo>
                      <a:pt x="514073" y="188750"/>
                      <a:pt x="511372" y="190101"/>
                      <a:pt x="507319" y="194154"/>
                    </a:cubicBezTo>
                    <a:cubicBezTo>
                      <a:pt x="503266" y="196856"/>
                      <a:pt x="497862" y="203611"/>
                      <a:pt x="497862" y="203611"/>
                    </a:cubicBezTo>
                    <a:cubicBezTo>
                      <a:pt x="497862" y="203611"/>
                      <a:pt x="511372" y="177942"/>
                      <a:pt x="530285" y="164433"/>
                    </a:cubicBezTo>
                    <a:cubicBezTo>
                      <a:pt x="550549" y="150923"/>
                      <a:pt x="570814" y="150923"/>
                      <a:pt x="570814" y="150923"/>
                    </a:cubicBezTo>
                    <a:cubicBezTo>
                      <a:pt x="570814" y="150923"/>
                      <a:pt x="568112" y="150923"/>
                      <a:pt x="561357" y="154976"/>
                    </a:cubicBezTo>
                    <a:cubicBezTo>
                      <a:pt x="554602" y="157678"/>
                      <a:pt x="554602" y="159029"/>
                      <a:pt x="554602" y="159029"/>
                    </a:cubicBezTo>
                    <a:cubicBezTo>
                      <a:pt x="554602" y="159029"/>
                      <a:pt x="561357" y="161731"/>
                      <a:pt x="566761" y="167135"/>
                    </a:cubicBezTo>
                    <a:cubicBezTo>
                      <a:pt x="572165" y="173889"/>
                      <a:pt x="573516" y="181995"/>
                      <a:pt x="573516" y="181995"/>
                    </a:cubicBezTo>
                    <a:cubicBezTo>
                      <a:pt x="573516" y="181995"/>
                      <a:pt x="574867" y="181995"/>
                      <a:pt x="581621" y="179293"/>
                    </a:cubicBezTo>
                    <a:cubicBezTo>
                      <a:pt x="588376" y="176591"/>
                      <a:pt x="595131" y="176591"/>
                      <a:pt x="595131" y="176591"/>
                    </a:cubicBezTo>
                    <a:cubicBezTo>
                      <a:pt x="595131" y="176591"/>
                      <a:pt x="569463" y="186048"/>
                      <a:pt x="549198" y="202260"/>
                    </a:cubicBezTo>
                    <a:close/>
                    <a:moveTo>
                      <a:pt x="753193" y="82024"/>
                    </a:moveTo>
                    <a:cubicBezTo>
                      <a:pt x="736982" y="94183"/>
                      <a:pt x="719419" y="95534"/>
                      <a:pt x="718068" y="90130"/>
                    </a:cubicBezTo>
                    <a:cubicBezTo>
                      <a:pt x="715366" y="84726"/>
                      <a:pt x="719419" y="84726"/>
                      <a:pt x="719419" y="84726"/>
                    </a:cubicBezTo>
                    <a:cubicBezTo>
                      <a:pt x="719419" y="84726"/>
                      <a:pt x="736982" y="77971"/>
                      <a:pt x="746438" y="71217"/>
                    </a:cubicBezTo>
                    <a:cubicBezTo>
                      <a:pt x="758597" y="61760"/>
                      <a:pt x="769405" y="40144"/>
                      <a:pt x="773458" y="45548"/>
                    </a:cubicBezTo>
                    <a:cubicBezTo>
                      <a:pt x="776160" y="50952"/>
                      <a:pt x="765352" y="72568"/>
                      <a:pt x="753193" y="82024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6259FAA-5C02-4BB3-B409-3AC63808AF9F}"/>
                </a:ext>
              </a:extLst>
            </p:cNvPr>
            <p:cNvGrpSpPr/>
            <p:nvPr/>
          </p:nvGrpSpPr>
          <p:grpSpPr>
            <a:xfrm>
              <a:off x="7151590" y="2723439"/>
              <a:ext cx="1750450" cy="1366521"/>
              <a:chOff x="5778647" y="1119717"/>
              <a:chExt cx="726817" cy="567403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5406029-87C1-4C32-A380-A911043F49DB}"/>
                  </a:ext>
                </a:extLst>
              </p:cNvPr>
              <p:cNvSpPr/>
              <p:nvPr/>
            </p:nvSpPr>
            <p:spPr>
              <a:xfrm>
                <a:off x="5992099" y="1119717"/>
                <a:ext cx="513365" cy="567403"/>
              </a:xfrm>
              <a:custGeom>
                <a:avLst/>
                <a:gdLst>
                  <a:gd name="connsiteX0" fmla="*/ 411367 w 513364"/>
                  <a:gd name="connsiteY0" fmla="*/ 382997 h 567402"/>
                  <a:gd name="connsiteX1" fmla="*/ 430281 w 513364"/>
                  <a:gd name="connsiteY1" fmla="*/ 339766 h 567402"/>
                  <a:gd name="connsiteX2" fmla="*/ 507285 w 513364"/>
                  <a:gd name="connsiteY2" fmla="*/ 312747 h 567402"/>
                  <a:gd name="connsiteX3" fmla="*/ 507285 w 513364"/>
                  <a:gd name="connsiteY3" fmla="*/ 250603 h 567402"/>
                  <a:gd name="connsiteX4" fmla="*/ 499179 w 513364"/>
                  <a:gd name="connsiteY4" fmla="*/ 247901 h 567402"/>
                  <a:gd name="connsiteX5" fmla="*/ 431631 w 513364"/>
                  <a:gd name="connsiteY5" fmla="*/ 224935 h 567402"/>
                  <a:gd name="connsiteX6" fmla="*/ 412718 w 513364"/>
                  <a:gd name="connsiteY6" fmla="*/ 181704 h 567402"/>
                  <a:gd name="connsiteX7" fmla="*/ 447843 w 513364"/>
                  <a:gd name="connsiteY7" fmla="*/ 108752 h 567402"/>
                  <a:gd name="connsiteX8" fmla="*/ 447843 w 513364"/>
                  <a:gd name="connsiteY8" fmla="*/ 108752 h 567402"/>
                  <a:gd name="connsiteX9" fmla="*/ 404612 w 513364"/>
                  <a:gd name="connsiteY9" fmla="*/ 65522 h 567402"/>
                  <a:gd name="connsiteX10" fmla="*/ 395156 w 513364"/>
                  <a:gd name="connsiteY10" fmla="*/ 70925 h 567402"/>
                  <a:gd name="connsiteX11" fmla="*/ 331660 w 513364"/>
                  <a:gd name="connsiteY11" fmla="*/ 103348 h 567402"/>
                  <a:gd name="connsiteX12" fmla="*/ 288430 w 513364"/>
                  <a:gd name="connsiteY12" fmla="*/ 84435 h 567402"/>
                  <a:gd name="connsiteX13" fmla="*/ 260060 w 513364"/>
                  <a:gd name="connsiteY13" fmla="*/ 10132 h 567402"/>
                  <a:gd name="connsiteX14" fmla="*/ 196565 w 513364"/>
                  <a:gd name="connsiteY14" fmla="*/ 10132 h 567402"/>
                  <a:gd name="connsiteX15" fmla="*/ 193863 w 513364"/>
                  <a:gd name="connsiteY15" fmla="*/ 18238 h 567402"/>
                  <a:gd name="connsiteX16" fmla="*/ 170896 w 513364"/>
                  <a:gd name="connsiteY16" fmla="*/ 84435 h 567402"/>
                  <a:gd name="connsiteX17" fmla="*/ 127666 w 513364"/>
                  <a:gd name="connsiteY17" fmla="*/ 103348 h 567402"/>
                  <a:gd name="connsiteX18" fmla="*/ 53363 w 513364"/>
                  <a:gd name="connsiteY18" fmla="*/ 70925 h 567402"/>
                  <a:gd name="connsiteX19" fmla="*/ 10132 w 513364"/>
                  <a:gd name="connsiteY19" fmla="*/ 114156 h 567402"/>
                  <a:gd name="connsiteX20" fmla="*/ 14185 w 513364"/>
                  <a:gd name="connsiteY20" fmla="*/ 122262 h 567402"/>
                  <a:gd name="connsiteX21" fmla="*/ 34449 w 513364"/>
                  <a:gd name="connsiteY21" fmla="*/ 160089 h 567402"/>
                  <a:gd name="connsiteX22" fmla="*/ 147930 w 513364"/>
                  <a:gd name="connsiteY22" fmla="*/ 131719 h 567402"/>
                  <a:gd name="connsiteX23" fmla="*/ 293834 w 513364"/>
                  <a:gd name="connsiteY23" fmla="*/ 191161 h 567402"/>
                  <a:gd name="connsiteX24" fmla="*/ 320853 w 513364"/>
                  <a:gd name="connsiteY24" fmla="*/ 214127 h 567402"/>
                  <a:gd name="connsiteX25" fmla="*/ 331660 w 513364"/>
                  <a:gd name="connsiteY25" fmla="*/ 230339 h 567402"/>
                  <a:gd name="connsiteX26" fmla="*/ 303290 w 513364"/>
                  <a:gd name="connsiteY26" fmla="*/ 372189 h 567402"/>
                  <a:gd name="connsiteX27" fmla="*/ 189810 w 513364"/>
                  <a:gd name="connsiteY27" fmla="*/ 388401 h 567402"/>
                  <a:gd name="connsiteX28" fmla="*/ 181704 w 513364"/>
                  <a:gd name="connsiteY28" fmla="*/ 384348 h 567402"/>
                  <a:gd name="connsiteX29" fmla="*/ 181704 w 513364"/>
                  <a:gd name="connsiteY29" fmla="*/ 384348 h 567402"/>
                  <a:gd name="connsiteX30" fmla="*/ 181704 w 513364"/>
                  <a:gd name="connsiteY30" fmla="*/ 384348 h 567402"/>
                  <a:gd name="connsiteX31" fmla="*/ 157387 w 513364"/>
                  <a:gd name="connsiteY31" fmla="*/ 366785 h 567402"/>
                  <a:gd name="connsiteX32" fmla="*/ 149281 w 513364"/>
                  <a:gd name="connsiteY32" fmla="*/ 364084 h 567402"/>
                  <a:gd name="connsiteX33" fmla="*/ 124964 w 513364"/>
                  <a:gd name="connsiteY33" fmla="*/ 374891 h 567402"/>
                  <a:gd name="connsiteX34" fmla="*/ 122262 w 513364"/>
                  <a:gd name="connsiteY34" fmla="*/ 377593 h 567402"/>
                  <a:gd name="connsiteX35" fmla="*/ 122262 w 513364"/>
                  <a:gd name="connsiteY35" fmla="*/ 377593 h 567402"/>
                  <a:gd name="connsiteX36" fmla="*/ 31748 w 513364"/>
                  <a:gd name="connsiteY36" fmla="*/ 435684 h 567402"/>
                  <a:gd name="connsiteX37" fmla="*/ 10132 w 513364"/>
                  <a:gd name="connsiteY37" fmla="*/ 458651 h 567402"/>
                  <a:gd name="connsiteX38" fmla="*/ 52012 w 513364"/>
                  <a:gd name="connsiteY38" fmla="*/ 500530 h 567402"/>
                  <a:gd name="connsiteX39" fmla="*/ 54714 w 513364"/>
                  <a:gd name="connsiteY39" fmla="*/ 503232 h 567402"/>
                  <a:gd name="connsiteX40" fmla="*/ 62820 w 513364"/>
                  <a:gd name="connsiteY40" fmla="*/ 499179 h 567402"/>
                  <a:gd name="connsiteX41" fmla="*/ 126315 w 513364"/>
                  <a:gd name="connsiteY41" fmla="*/ 466756 h 567402"/>
                  <a:gd name="connsiteX42" fmla="*/ 169545 w 513364"/>
                  <a:gd name="connsiteY42" fmla="*/ 484319 h 567402"/>
                  <a:gd name="connsiteX43" fmla="*/ 193863 w 513364"/>
                  <a:gd name="connsiteY43" fmla="*/ 558622 h 567402"/>
                  <a:gd name="connsiteX44" fmla="*/ 257358 w 513364"/>
                  <a:gd name="connsiteY44" fmla="*/ 558622 h 567402"/>
                  <a:gd name="connsiteX45" fmla="*/ 260060 w 513364"/>
                  <a:gd name="connsiteY45" fmla="*/ 550516 h 567402"/>
                  <a:gd name="connsiteX46" fmla="*/ 283026 w 513364"/>
                  <a:gd name="connsiteY46" fmla="*/ 484319 h 567402"/>
                  <a:gd name="connsiteX47" fmla="*/ 326257 w 513364"/>
                  <a:gd name="connsiteY47" fmla="*/ 465406 h 567402"/>
                  <a:gd name="connsiteX48" fmla="*/ 400559 w 513364"/>
                  <a:gd name="connsiteY48" fmla="*/ 497829 h 567402"/>
                  <a:gd name="connsiteX49" fmla="*/ 443790 w 513364"/>
                  <a:gd name="connsiteY49" fmla="*/ 454598 h 567402"/>
                  <a:gd name="connsiteX50" fmla="*/ 443790 w 513364"/>
                  <a:gd name="connsiteY50" fmla="*/ 445141 h 567402"/>
                  <a:gd name="connsiteX51" fmla="*/ 411367 w 513364"/>
                  <a:gd name="connsiteY51" fmla="*/ 382997 h 56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13364" h="567402">
                    <a:moveTo>
                      <a:pt x="411367" y="382997"/>
                    </a:moveTo>
                    <a:lnTo>
                      <a:pt x="430281" y="339766"/>
                    </a:lnTo>
                    <a:lnTo>
                      <a:pt x="507285" y="312747"/>
                    </a:lnTo>
                    <a:lnTo>
                      <a:pt x="507285" y="250603"/>
                    </a:lnTo>
                    <a:lnTo>
                      <a:pt x="499179" y="247901"/>
                    </a:lnTo>
                    <a:lnTo>
                      <a:pt x="431631" y="224935"/>
                    </a:lnTo>
                    <a:lnTo>
                      <a:pt x="412718" y="181704"/>
                    </a:lnTo>
                    <a:lnTo>
                      <a:pt x="447843" y="108752"/>
                    </a:lnTo>
                    <a:lnTo>
                      <a:pt x="447843" y="108752"/>
                    </a:lnTo>
                    <a:lnTo>
                      <a:pt x="404612" y="65522"/>
                    </a:lnTo>
                    <a:lnTo>
                      <a:pt x="395156" y="70925"/>
                    </a:lnTo>
                    <a:lnTo>
                      <a:pt x="331660" y="103348"/>
                    </a:lnTo>
                    <a:lnTo>
                      <a:pt x="288430" y="84435"/>
                    </a:lnTo>
                    <a:lnTo>
                      <a:pt x="260060" y="10132"/>
                    </a:lnTo>
                    <a:lnTo>
                      <a:pt x="196565" y="10132"/>
                    </a:lnTo>
                    <a:lnTo>
                      <a:pt x="193863" y="18238"/>
                    </a:lnTo>
                    <a:lnTo>
                      <a:pt x="170896" y="84435"/>
                    </a:lnTo>
                    <a:lnTo>
                      <a:pt x="127666" y="103348"/>
                    </a:lnTo>
                    <a:lnTo>
                      <a:pt x="53363" y="70925"/>
                    </a:lnTo>
                    <a:lnTo>
                      <a:pt x="10132" y="114156"/>
                    </a:lnTo>
                    <a:lnTo>
                      <a:pt x="14185" y="122262"/>
                    </a:lnTo>
                    <a:lnTo>
                      <a:pt x="34449" y="160089"/>
                    </a:lnTo>
                    <a:cubicBezTo>
                      <a:pt x="69574" y="139824"/>
                      <a:pt x="107401" y="131719"/>
                      <a:pt x="147930" y="131719"/>
                    </a:cubicBezTo>
                    <a:cubicBezTo>
                      <a:pt x="203319" y="134420"/>
                      <a:pt x="254656" y="154685"/>
                      <a:pt x="293834" y="191161"/>
                    </a:cubicBezTo>
                    <a:cubicBezTo>
                      <a:pt x="301939" y="197916"/>
                      <a:pt x="312747" y="203319"/>
                      <a:pt x="320853" y="214127"/>
                    </a:cubicBezTo>
                    <a:cubicBezTo>
                      <a:pt x="324906" y="218180"/>
                      <a:pt x="328959" y="224935"/>
                      <a:pt x="331660" y="230339"/>
                    </a:cubicBezTo>
                    <a:cubicBezTo>
                      <a:pt x="358680" y="277622"/>
                      <a:pt x="347872" y="337064"/>
                      <a:pt x="303290" y="372189"/>
                    </a:cubicBezTo>
                    <a:cubicBezTo>
                      <a:pt x="270867" y="399208"/>
                      <a:pt x="224935" y="403261"/>
                      <a:pt x="189810" y="388401"/>
                    </a:cubicBezTo>
                    <a:cubicBezTo>
                      <a:pt x="185757" y="385699"/>
                      <a:pt x="183055" y="385699"/>
                      <a:pt x="181704" y="384348"/>
                    </a:cubicBezTo>
                    <a:lnTo>
                      <a:pt x="181704" y="384348"/>
                    </a:lnTo>
                    <a:lnTo>
                      <a:pt x="181704" y="384348"/>
                    </a:lnTo>
                    <a:cubicBezTo>
                      <a:pt x="173598" y="380295"/>
                      <a:pt x="164142" y="373540"/>
                      <a:pt x="157387" y="366785"/>
                    </a:cubicBezTo>
                    <a:cubicBezTo>
                      <a:pt x="154685" y="366785"/>
                      <a:pt x="153334" y="364084"/>
                      <a:pt x="149281" y="364084"/>
                    </a:cubicBezTo>
                    <a:cubicBezTo>
                      <a:pt x="141175" y="364084"/>
                      <a:pt x="130368" y="368136"/>
                      <a:pt x="124964" y="374891"/>
                    </a:cubicBezTo>
                    <a:lnTo>
                      <a:pt x="122262" y="377593"/>
                    </a:lnTo>
                    <a:lnTo>
                      <a:pt x="122262" y="377593"/>
                    </a:lnTo>
                    <a:cubicBezTo>
                      <a:pt x="95243" y="404612"/>
                      <a:pt x="64171" y="424877"/>
                      <a:pt x="31748" y="435684"/>
                    </a:cubicBezTo>
                    <a:lnTo>
                      <a:pt x="10132" y="458651"/>
                    </a:lnTo>
                    <a:lnTo>
                      <a:pt x="52012" y="500530"/>
                    </a:lnTo>
                    <a:lnTo>
                      <a:pt x="54714" y="503232"/>
                    </a:lnTo>
                    <a:lnTo>
                      <a:pt x="62820" y="499179"/>
                    </a:lnTo>
                    <a:lnTo>
                      <a:pt x="126315" y="466756"/>
                    </a:lnTo>
                    <a:lnTo>
                      <a:pt x="169545" y="484319"/>
                    </a:lnTo>
                    <a:lnTo>
                      <a:pt x="193863" y="558622"/>
                    </a:lnTo>
                    <a:lnTo>
                      <a:pt x="257358" y="558622"/>
                    </a:lnTo>
                    <a:lnTo>
                      <a:pt x="260060" y="550516"/>
                    </a:lnTo>
                    <a:lnTo>
                      <a:pt x="283026" y="484319"/>
                    </a:lnTo>
                    <a:lnTo>
                      <a:pt x="326257" y="465406"/>
                    </a:lnTo>
                    <a:lnTo>
                      <a:pt x="400559" y="497829"/>
                    </a:lnTo>
                    <a:lnTo>
                      <a:pt x="443790" y="454598"/>
                    </a:lnTo>
                    <a:lnTo>
                      <a:pt x="443790" y="445141"/>
                    </a:lnTo>
                    <a:lnTo>
                      <a:pt x="411367" y="382997"/>
                    </a:lnTo>
                    <a:close/>
                  </a:path>
                </a:pathLst>
              </a:custGeom>
              <a:solidFill>
                <a:srgbClr val="006F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9E071B1-1750-4286-B48D-1AB55D6D7EEC}"/>
                  </a:ext>
                </a:extLst>
              </p:cNvPr>
              <p:cNvSpPr/>
              <p:nvPr/>
            </p:nvSpPr>
            <p:spPr>
              <a:xfrm>
                <a:off x="5815123" y="1337378"/>
                <a:ext cx="418797" cy="121586"/>
              </a:xfrm>
              <a:custGeom>
                <a:avLst/>
                <a:gdLst>
                  <a:gd name="connsiteX0" fmla="*/ 207372 w 418797"/>
                  <a:gd name="connsiteY0" fmla="*/ 55908 h 121586"/>
                  <a:gd name="connsiteX1" fmla="*/ 207372 w 418797"/>
                  <a:gd name="connsiteY1" fmla="*/ 55908 h 121586"/>
                  <a:gd name="connsiteX2" fmla="*/ 207372 w 418797"/>
                  <a:gd name="connsiteY2" fmla="*/ 55908 h 121586"/>
                  <a:gd name="connsiteX3" fmla="*/ 34449 w 418797"/>
                  <a:gd name="connsiteY3" fmla="*/ 53206 h 121586"/>
                  <a:gd name="connsiteX4" fmla="*/ 14185 w 418797"/>
                  <a:gd name="connsiteY4" fmla="*/ 53206 h 121586"/>
                  <a:gd name="connsiteX5" fmla="*/ 10132 w 418797"/>
                  <a:gd name="connsiteY5" fmla="*/ 64014 h 121586"/>
                  <a:gd name="connsiteX6" fmla="*/ 14185 w 418797"/>
                  <a:gd name="connsiteY6" fmla="*/ 74822 h 121586"/>
                  <a:gd name="connsiteX7" fmla="*/ 226286 w 418797"/>
                  <a:gd name="connsiteY7" fmla="*/ 78875 h 121586"/>
                  <a:gd name="connsiteX8" fmla="*/ 226286 w 418797"/>
                  <a:gd name="connsiteY8" fmla="*/ 76173 h 121586"/>
                  <a:gd name="connsiteX9" fmla="*/ 226286 w 418797"/>
                  <a:gd name="connsiteY9" fmla="*/ 76173 h 121586"/>
                  <a:gd name="connsiteX10" fmla="*/ 396507 w 418797"/>
                  <a:gd name="connsiteY10" fmla="*/ 80225 h 121586"/>
                  <a:gd name="connsiteX11" fmla="*/ 416771 w 418797"/>
                  <a:gd name="connsiteY11" fmla="*/ 80225 h 121586"/>
                  <a:gd name="connsiteX12" fmla="*/ 420824 w 418797"/>
                  <a:gd name="connsiteY12" fmla="*/ 69418 h 121586"/>
                  <a:gd name="connsiteX13" fmla="*/ 416771 w 418797"/>
                  <a:gd name="connsiteY13" fmla="*/ 58610 h 121586"/>
                  <a:gd name="connsiteX14" fmla="*/ 207372 w 418797"/>
                  <a:gd name="connsiteY14" fmla="*/ 55908 h 12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18797" h="121586">
                    <a:moveTo>
                      <a:pt x="207372" y="55908"/>
                    </a:moveTo>
                    <a:lnTo>
                      <a:pt x="207372" y="55908"/>
                    </a:lnTo>
                    <a:lnTo>
                      <a:pt x="207372" y="55908"/>
                    </a:lnTo>
                    <a:cubicBezTo>
                      <a:pt x="158738" y="107245"/>
                      <a:pt x="81733" y="107245"/>
                      <a:pt x="34449" y="53206"/>
                    </a:cubicBezTo>
                    <a:cubicBezTo>
                      <a:pt x="30397" y="46451"/>
                      <a:pt x="18238" y="46451"/>
                      <a:pt x="14185" y="53206"/>
                    </a:cubicBezTo>
                    <a:cubicBezTo>
                      <a:pt x="11483" y="55908"/>
                      <a:pt x="10132" y="59961"/>
                      <a:pt x="10132" y="64014"/>
                    </a:cubicBezTo>
                    <a:cubicBezTo>
                      <a:pt x="10132" y="68067"/>
                      <a:pt x="12834" y="72120"/>
                      <a:pt x="14185" y="74822"/>
                    </a:cubicBezTo>
                    <a:cubicBezTo>
                      <a:pt x="72276" y="138317"/>
                      <a:pt x="166844" y="141019"/>
                      <a:pt x="226286" y="78875"/>
                    </a:cubicBezTo>
                    <a:lnTo>
                      <a:pt x="226286" y="76173"/>
                    </a:lnTo>
                    <a:lnTo>
                      <a:pt x="226286" y="76173"/>
                    </a:lnTo>
                    <a:cubicBezTo>
                      <a:pt x="274920" y="27538"/>
                      <a:pt x="350574" y="27538"/>
                      <a:pt x="396507" y="80225"/>
                    </a:cubicBezTo>
                    <a:cubicBezTo>
                      <a:pt x="403261" y="86980"/>
                      <a:pt x="412718" y="86980"/>
                      <a:pt x="416771" y="80225"/>
                    </a:cubicBezTo>
                    <a:cubicBezTo>
                      <a:pt x="419473" y="77524"/>
                      <a:pt x="420824" y="73471"/>
                      <a:pt x="420824" y="69418"/>
                    </a:cubicBezTo>
                    <a:cubicBezTo>
                      <a:pt x="420824" y="65365"/>
                      <a:pt x="418122" y="61312"/>
                      <a:pt x="416771" y="58610"/>
                    </a:cubicBezTo>
                    <a:cubicBezTo>
                      <a:pt x="361382" y="-4885"/>
                      <a:pt x="266815" y="-6236"/>
                      <a:pt x="207372" y="55908"/>
                    </a:cubicBezTo>
                    <a:close/>
                  </a:path>
                </a:pathLst>
              </a:custGeom>
              <a:solidFill>
                <a:srgbClr val="006F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9B7C9F2-7511-457B-9BE1-404B6D6FF467}"/>
                  </a:ext>
                </a:extLst>
              </p:cNvPr>
              <p:cNvSpPr/>
              <p:nvPr/>
            </p:nvSpPr>
            <p:spPr>
              <a:xfrm>
                <a:off x="5778647" y="1408823"/>
                <a:ext cx="432307" cy="135096"/>
              </a:xfrm>
              <a:custGeom>
                <a:avLst/>
                <a:gdLst>
                  <a:gd name="connsiteX0" fmla="*/ 349223 w 432306"/>
                  <a:gd name="connsiteY0" fmla="*/ 10132 h 135095"/>
                  <a:gd name="connsiteX1" fmla="*/ 281675 w 432306"/>
                  <a:gd name="connsiteY1" fmla="*/ 38502 h 135095"/>
                  <a:gd name="connsiteX2" fmla="*/ 278973 w 432306"/>
                  <a:gd name="connsiteY2" fmla="*/ 41204 h 135095"/>
                  <a:gd name="connsiteX3" fmla="*/ 276271 w 432306"/>
                  <a:gd name="connsiteY3" fmla="*/ 43906 h 135095"/>
                  <a:gd name="connsiteX4" fmla="*/ 151983 w 432306"/>
                  <a:gd name="connsiteY4" fmla="*/ 95243 h 135095"/>
                  <a:gd name="connsiteX5" fmla="*/ 30397 w 432306"/>
                  <a:gd name="connsiteY5" fmla="*/ 37151 h 135095"/>
                  <a:gd name="connsiteX6" fmla="*/ 10132 w 432306"/>
                  <a:gd name="connsiteY6" fmla="*/ 37151 h 135095"/>
                  <a:gd name="connsiteX7" fmla="*/ 10132 w 432306"/>
                  <a:gd name="connsiteY7" fmla="*/ 47959 h 135095"/>
                  <a:gd name="connsiteX8" fmla="*/ 14185 w 432306"/>
                  <a:gd name="connsiteY8" fmla="*/ 58767 h 135095"/>
                  <a:gd name="connsiteX9" fmla="*/ 156036 w 432306"/>
                  <a:gd name="connsiteY9" fmla="*/ 124964 h 135095"/>
                  <a:gd name="connsiteX10" fmla="*/ 300588 w 432306"/>
                  <a:gd name="connsiteY10" fmla="*/ 62820 h 135095"/>
                  <a:gd name="connsiteX11" fmla="*/ 303290 w 432306"/>
                  <a:gd name="connsiteY11" fmla="*/ 60118 h 135095"/>
                  <a:gd name="connsiteX12" fmla="*/ 305992 w 432306"/>
                  <a:gd name="connsiteY12" fmla="*/ 57416 h 135095"/>
                  <a:gd name="connsiteX13" fmla="*/ 353276 w 432306"/>
                  <a:gd name="connsiteY13" fmla="*/ 37151 h 135095"/>
                  <a:gd name="connsiteX14" fmla="*/ 400559 w 432306"/>
                  <a:gd name="connsiteY14" fmla="*/ 60118 h 135095"/>
                  <a:gd name="connsiteX15" fmla="*/ 420824 w 432306"/>
                  <a:gd name="connsiteY15" fmla="*/ 60118 h 135095"/>
                  <a:gd name="connsiteX16" fmla="*/ 424877 w 432306"/>
                  <a:gd name="connsiteY16" fmla="*/ 49310 h 135095"/>
                  <a:gd name="connsiteX17" fmla="*/ 420824 w 432306"/>
                  <a:gd name="connsiteY17" fmla="*/ 38502 h 135095"/>
                  <a:gd name="connsiteX18" fmla="*/ 349223 w 432306"/>
                  <a:gd name="connsiteY18" fmla="*/ 10132 h 13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2306" h="135095">
                    <a:moveTo>
                      <a:pt x="349223" y="10132"/>
                    </a:moveTo>
                    <a:cubicBezTo>
                      <a:pt x="322204" y="10132"/>
                      <a:pt x="300588" y="18238"/>
                      <a:pt x="281675" y="38502"/>
                    </a:cubicBezTo>
                    <a:lnTo>
                      <a:pt x="278973" y="41204"/>
                    </a:lnTo>
                    <a:lnTo>
                      <a:pt x="276271" y="43906"/>
                    </a:lnTo>
                    <a:cubicBezTo>
                      <a:pt x="243848" y="79031"/>
                      <a:pt x="197916" y="97945"/>
                      <a:pt x="151983" y="95243"/>
                    </a:cubicBezTo>
                    <a:cubicBezTo>
                      <a:pt x="104699" y="95243"/>
                      <a:pt x="62820" y="72276"/>
                      <a:pt x="30397" y="37151"/>
                    </a:cubicBezTo>
                    <a:cubicBezTo>
                      <a:pt x="23642" y="30397"/>
                      <a:pt x="14185" y="30397"/>
                      <a:pt x="10132" y="37151"/>
                    </a:cubicBezTo>
                    <a:cubicBezTo>
                      <a:pt x="10132" y="39853"/>
                      <a:pt x="10132" y="43906"/>
                      <a:pt x="10132" y="47959"/>
                    </a:cubicBezTo>
                    <a:cubicBezTo>
                      <a:pt x="10132" y="52012"/>
                      <a:pt x="12834" y="56065"/>
                      <a:pt x="14185" y="58767"/>
                    </a:cubicBezTo>
                    <a:cubicBezTo>
                      <a:pt x="52012" y="100646"/>
                      <a:pt x="101997" y="124964"/>
                      <a:pt x="156036" y="124964"/>
                    </a:cubicBezTo>
                    <a:cubicBezTo>
                      <a:pt x="210074" y="127666"/>
                      <a:pt x="258709" y="104699"/>
                      <a:pt x="300588" y="62820"/>
                    </a:cubicBezTo>
                    <a:lnTo>
                      <a:pt x="303290" y="60118"/>
                    </a:lnTo>
                    <a:lnTo>
                      <a:pt x="305992" y="57416"/>
                    </a:lnTo>
                    <a:cubicBezTo>
                      <a:pt x="318151" y="45257"/>
                      <a:pt x="334362" y="37151"/>
                      <a:pt x="353276" y="37151"/>
                    </a:cubicBezTo>
                    <a:cubicBezTo>
                      <a:pt x="372189" y="37151"/>
                      <a:pt x="385699" y="45257"/>
                      <a:pt x="400559" y="60118"/>
                    </a:cubicBezTo>
                    <a:cubicBezTo>
                      <a:pt x="407314" y="66873"/>
                      <a:pt x="416771" y="66873"/>
                      <a:pt x="420824" y="60118"/>
                    </a:cubicBezTo>
                    <a:cubicBezTo>
                      <a:pt x="423526" y="57416"/>
                      <a:pt x="424877" y="53363"/>
                      <a:pt x="424877" y="49310"/>
                    </a:cubicBezTo>
                    <a:cubicBezTo>
                      <a:pt x="424877" y="45257"/>
                      <a:pt x="422175" y="41204"/>
                      <a:pt x="420824" y="38502"/>
                    </a:cubicBezTo>
                    <a:cubicBezTo>
                      <a:pt x="400559" y="20940"/>
                      <a:pt x="376242" y="10132"/>
                      <a:pt x="349223" y="10132"/>
                    </a:cubicBezTo>
                    <a:close/>
                  </a:path>
                </a:pathLst>
              </a:custGeom>
              <a:solidFill>
                <a:srgbClr val="006F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32FCCF9-73F4-43C0-BB97-0FE33C65A834}"/>
                  </a:ext>
                </a:extLst>
              </p:cNvPr>
              <p:cNvSpPr/>
              <p:nvPr/>
            </p:nvSpPr>
            <p:spPr>
              <a:xfrm>
                <a:off x="5852950" y="1266972"/>
                <a:ext cx="418797" cy="135096"/>
              </a:xfrm>
              <a:custGeom>
                <a:avLst/>
                <a:gdLst>
                  <a:gd name="connsiteX0" fmla="*/ 419473 w 418797"/>
                  <a:gd name="connsiteY0" fmla="*/ 76329 h 135095"/>
                  <a:gd name="connsiteX1" fmla="*/ 277622 w 418797"/>
                  <a:gd name="connsiteY1" fmla="*/ 10132 h 135095"/>
                  <a:gd name="connsiteX2" fmla="*/ 133070 w 418797"/>
                  <a:gd name="connsiteY2" fmla="*/ 72276 h 135095"/>
                  <a:gd name="connsiteX3" fmla="*/ 130368 w 418797"/>
                  <a:gd name="connsiteY3" fmla="*/ 74978 h 135095"/>
                  <a:gd name="connsiteX4" fmla="*/ 127666 w 418797"/>
                  <a:gd name="connsiteY4" fmla="*/ 77680 h 135095"/>
                  <a:gd name="connsiteX5" fmla="*/ 80382 w 418797"/>
                  <a:gd name="connsiteY5" fmla="*/ 97945 h 135095"/>
                  <a:gd name="connsiteX6" fmla="*/ 34450 w 418797"/>
                  <a:gd name="connsiteY6" fmla="*/ 74978 h 135095"/>
                  <a:gd name="connsiteX7" fmla="*/ 14185 w 418797"/>
                  <a:gd name="connsiteY7" fmla="*/ 74978 h 135095"/>
                  <a:gd name="connsiteX8" fmla="*/ 10132 w 418797"/>
                  <a:gd name="connsiteY8" fmla="*/ 85786 h 135095"/>
                  <a:gd name="connsiteX9" fmla="*/ 14185 w 418797"/>
                  <a:gd name="connsiteY9" fmla="*/ 96594 h 135095"/>
                  <a:gd name="connsiteX10" fmla="*/ 80382 w 418797"/>
                  <a:gd name="connsiteY10" fmla="*/ 127666 h 135095"/>
                  <a:gd name="connsiteX11" fmla="*/ 147930 w 418797"/>
                  <a:gd name="connsiteY11" fmla="*/ 99295 h 135095"/>
                  <a:gd name="connsiteX12" fmla="*/ 150632 w 418797"/>
                  <a:gd name="connsiteY12" fmla="*/ 96594 h 135095"/>
                  <a:gd name="connsiteX13" fmla="*/ 153334 w 418797"/>
                  <a:gd name="connsiteY13" fmla="*/ 93892 h 135095"/>
                  <a:gd name="connsiteX14" fmla="*/ 277622 w 418797"/>
                  <a:gd name="connsiteY14" fmla="*/ 39853 h 135095"/>
                  <a:gd name="connsiteX15" fmla="*/ 396507 w 418797"/>
                  <a:gd name="connsiteY15" fmla="*/ 97945 h 135095"/>
                  <a:gd name="connsiteX16" fmla="*/ 416771 w 418797"/>
                  <a:gd name="connsiteY16" fmla="*/ 97945 h 135095"/>
                  <a:gd name="connsiteX17" fmla="*/ 420824 w 418797"/>
                  <a:gd name="connsiteY17" fmla="*/ 87137 h 135095"/>
                  <a:gd name="connsiteX18" fmla="*/ 419473 w 418797"/>
                  <a:gd name="connsiteY18" fmla="*/ 76329 h 135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18797" h="135095">
                    <a:moveTo>
                      <a:pt x="419473" y="76329"/>
                    </a:moveTo>
                    <a:cubicBezTo>
                      <a:pt x="381646" y="34449"/>
                      <a:pt x="330310" y="10132"/>
                      <a:pt x="277622" y="10132"/>
                    </a:cubicBezTo>
                    <a:cubicBezTo>
                      <a:pt x="224935" y="10132"/>
                      <a:pt x="174949" y="30397"/>
                      <a:pt x="133070" y="72276"/>
                    </a:cubicBezTo>
                    <a:lnTo>
                      <a:pt x="130368" y="74978"/>
                    </a:lnTo>
                    <a:lnTo>
                      <a:pt x="127666" y="77680"/>
                    </a:lnTo>
                    <a:cubicBezTo>
                      <a:pt x="115507" y="89839"/>
                      <a:pt x="99296" y="97945"/>
                      <a:pt x="80382" y="97945"/>
                    </a:cubicBezTo>
                    <a:cubicBezTo>
                      <a:pt x="61469" y="97945"/>
                      <a:pt x="49310" y="88488"/>
                      <a:pt x="34450" y="74978"/>
                    </a:cubicBezTo>
                    <a:cubicBezTo>
                      <a:pt x="27695" y="68223"/>
                      <a:pt x="18238" y="68223"/>
                      <a:pt x="14185" y="74978"/>
                    </a:cubicBezTo>
                    <a:cubicBezTo>
                      <a:pt x="11483" y="77680"/>
                      <a:pt x="10132" y="81733"/>
                      <a:pt x="10132" y="85786"/>
                    </a:cubicBezTo>
                    <a:cubicBezTo>
                      <a:pt x="10132" y="89839"/>
                      <a:pt x="12834" y="93892"/>
                      <a:pt x="14185" y="96594"/>
                    </a:cubicBezTo>
                    <a:cubicBezTo>
                      <a:pt x="33099" y="116858"/>
                      <a:pt x="56065" y="127666"/>
                      <a:pt x="80382" y="127666"/>
                    </a:cubicBezTo>
                    <a:cubicBezTo>
                      <a:pt x="107401" y="127666"/>
                      <a:pt x="129017" y="119560"/>
                      <a:pt x="147930" y="99295"/>
                    </a:cubicBezTo>
                    <a:lnTo>
                      <a:pt x="150632" y="96594"/>
                    </a:lnTo>
                    <a:cubicBezTo>
                      <a:pt x="150632" y="96594"/>
                      <a:pt x="153334" y="96594"/>
                      <a:pt x="153334" y="93892"/>
                    </a:cubicBezTo>
                    <a:cubicBezTo>
                      <a:pt x="185757" y="58767"/>
                      <a:pt x="231690" y="39853"/>
                      <a:pt x="277622" y="39853"/>
                    </a:cubicBezTo>
                    <a:cubicBezTo>
                      <a:pt x="324906" y="39853"/>
                      <a:pt x="366785" y="62820"/>
                      <a:pt x="396507" y="97945"/>
                    </a:cubicBezTo>
                    <a:cubicBezTo>
                      <a:pt x="403261" y="104699"/>
                      <a:pt x="412718" y="104699"/>
                      <a:pt x="416771" y="97945"/>
                    </a:cubicBezTo>
                    <a:cubicBezTo>
                      <a:pt x="419473" y="95243"/>
                      <a:pt x="420824" y="91190"/>
                      <a:pt x="420824" y="87137"/>
                    </a:cubicBezTo>
                    <a:cubicBezTo>
                      <a:pt x="423526" y="83084"/>
                      <a:pt x="420824" y="79031"/>
                      <a:pt x="419473" y="76329"/>
                    </a:cubicBezTo>
                    <a:close/>
                  </a:path>
                </a:pathLst>
              </a:custGeom>
              <a:solidFill>
                <a:srgbClr val="006FD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SE"/>
              </a:p>
            </p:txBody>
          </p:sp>
        </p:grp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414760AA-945B-4EA4-91E8-26040F59A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9920" y="6147550"/>
            <a:ext cx="1402080" cy="71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84262"/>
      </p:ext>
    </p:extLst>
  </p:cSld>
  <p:clrMapOvr>
    <a:masterClrMapping/>
  </p:clrMapOvr>
</p:sld>
</file>

<file path=ppt/theme/theme1.xml><?xml version="1.0" encoding="utf-8"?>
<a:theme xmlns:a="http://schemas.openxmlformats.org/drawingml/2006/main" name="3_Anpassad formgivn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</Words>
  <Application>Microsoft Office PowerPoint</Application>
  <PresentationFormat>Widescreen</PresentationFormat>
  <Paragraphs>154</Paragraphs>
  <Slides>45</Slides>
  <Notes>43</Notes>
  <HiddenSlides>1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Calibri</vt:lpstr>
      <vt:lpstr>Museo Sans 100</vt:lpstr>
      <vt:lpstr>Museo Sans 300</vt:lpstr>
      <vt:lpstr>Segoe Pro</vt:lpstr>
      <vt:lpstr>Segoe UI Black</vt:lpstr>
      <vt:lpstr>Segoe UI Light</vt:lpstr>
      <vt:lpstr>Segoe UI Semibold</vt:lpstr>
      <vt:lpstr>Segoe UI Semilight</vt:lpstr>
      <vt:lpstr>3_Anpassad formgivning</vt:lpstr>
      <vt:lpstr>PPT-mal_NIC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2019-02-14T14:00:23Z</dcterms:created>
  <dcterms:modified xsi:type="dcterms:W3CDTF">2019-02-14T14:00:54Z</dcterms:modified>
</cp:coreProperties>
</file>